
<file path=[Content_Types].xml><?xml version="1.0" encoding="utf-8"?>
<Types xmlns="http://schemas.openxmlformats.org/package/2006/content-types">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theme/theme2.xml" ContentType="application/vnd.openxmlformats-officedocument.theme+xml"/>
  <Override PartName="/ppt/notesSlides/notesSlide1.xml" ContentType="application/vnd.openxmlformats-officedocument.presentationml.notesSlide+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43"/>
  </p:notesMasterIdLst>
  <p:sldIdLst>
    <p:sldId id="256" r:id="rId5"/>
    <p:sldId id="257" r:id="rId6"/>
    <p:sldId id="260" r:id="rId7"/>
    <p:sldId id="261" r:id="rId8"/>
    <p:sldId id="280" r:id="rId9"/>
    <p:sldId id="281" r:id="rId10"/>
    <p:sldId id="262" r:id="rId11"/>
    <p:sldId id="263" r:id="rId12"/>
    <p:sldId id="282" r:id="rId13"/>
    <p:sldId id="283" r:id="rId14"/>
    <p:sldId id="284" r:id="rId15"/>
    <p:sldId id="285" r:id="rId16"/>
    <p:sldId id="286" r:id="rId17"/>
    <p:sldId id="287" r:id="rId18"/>
    <p:sldId id="288" r:id="rId19"/>
    <p:sldId id="289" r:id="rId20"/>
    <p:sldId id="290" r:id="rId21"/>
    <p:sldId id="291" r:id="rId22"/>
    <p:sldId id="292" r:id="rId23"/>
    <p:sldId id="293" r:id="rId24"/>
    <p:sldId id="294" r:id="rId25"/>
    <p:sldId id="297" r:id="rId26"/>
    <p:sldId id="295" r:id="rId27"/>
    <p:sldId id="296" r:id="rId28"/>
    <p:sldId id="298" r:id="rId29"/>
    <p:sldId id="299" r:id="rId30"/>
    <p:sldId id="300" r:id="rId31"/>
    <p:sldId id="301" r:id="rId32"/>
    <p:sldId id="302" r:id="rId33"/>
    <p:sldId id="303" r:id="rId34"/>
    <p:sldId id="304" r:id="rId35"/>
    <p:sldId id="305" r:id="rId36"/>
    <p:sldId id="306" r:id="rId37"/>
    <p:sldId id="307" r:id="rId38"/>
    <p:sldId id="308" r:id="rId39"/>
    <p:sldId id="267" r:id="rId40"/>
    <p:sldId id="273" r:id="rId41"/>
    <p:sldId id="275" r:id="rId42"/>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E659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24CC9B6-A6C2-46C7-BBB9-C6A60C5C4540}" v="35" dt="2020-10-29T00:07:35.914"/>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467" autoAdjust="0"/>
    <p:restoredTop sz="74189" autoAdjust="0"/>
  </p:normalViewPr>
  <p:slideViewPr>
    <p:cSldViewPr snapToGrid="0" snapToObjects="1" showGuides="1">
      <p:cViewPr varScale="1">
        <p:scale>
          <a:sx n="65" d="100"/>
          <a:sy n="65" d="100"/>
        </p:scale>
        <p:origin x="1200" y="53"/>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notesMaster" Target="notesMasters/notesMaster1.xml"/><Relationship Id="rId48"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1:52.130"/>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 1,'4'0,"1"0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0:30.591"/>
    </inkml:context>
    <inkml:brush xml:id="br0">
      <inkml:brushProperty name="width" value="0.3" units="cm"/>
      <inkml:brushProperty name="height" value="0.6" units="cm"/>
      <inkml:brushProperty name="color" value="#FFFFFF"/>
      <inkml:brushProperty name="tip" value="rectangle"/>
      <inkml:brushProperty name="rasterOp" value="maskPen"/>
      <inkml:brushProperty name="ignorePressure" value="1"/>
    </inkml:brush>
  </inkml:definitions>
  <inkml:trace contextRef="#ctx0" brushRef="#br0">0 0,'0'0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0:30.928"/>
    </inkml:context>
    <inkml:brush xml:id="br0">
      <inkml:brushProperty name="width" value="0.3" units="cm"/>
      <inkml:brushProperty name="height" value="0.6"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0:31.555"/>
    </inkml:context>
    <inkml:brush xml:id="br0">
      <inkml:brushProperty name="width" value="0.3" units="cm"/>
      <inkml:brushProperty name="height" value="0.6"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0:31.881"/>
    </inkml:context>
    <inkml:brush xml:id="br0">
      <inkml:brushProperty name="width" value="0.3" units="cm"/>
      <inkml:brushProperty name="height" value="0.6"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0:57.240"/>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14,'0'-6,"0"-2</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33.153"/>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 0,'0'0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34.042"/>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 0,'0'0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34.713"/>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14 0,'-6'0,"-1"0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36.608"/>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 0,'0'0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37.363"/>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 1,'0'0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1:52.485"/>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0,'0'0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38.903"/>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0,'0'0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39.434"/>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40.498"/>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0,'0'0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3:11.426"/>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3:33.458"/>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 0,'0'0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3:36.957"/>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0,'0'0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3:37.444"/>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 0,'5'0,"3"0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3:38.508"/>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3:56.858"/>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74 0,'0'6,"0"7,-6 2,-7-2,-14-3,-1-3</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4:38.528"/>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 0,'5'0,"3"0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1:55.176"/>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37:51.257"/>
    </inkml:context>
    <inkml:brush xml:id="br0">
      <inkml:brushProperty name="width" value="0.05" units="cm"/>
      <inkml:brushProperty name="height" value="0.05" units="cm"/>
      <inkml:brushProperty name="ignorePressure" value="1"/>
    </inkml:brush>
  </inkml:definitions>
  <inkml:trace contextRef="#ctx0" brushRef="#br0">0 0,'0'0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44.359"/>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0,'0'0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45.199"/>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45.763"/>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0,'0'0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46.202"/>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0,'6'0,"-4"6,-2 2</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53.893"/>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0,'11'0,"10"0,1 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3:01.422"/>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3:01.878"/>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3:02.265"/>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3:02.610"/>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1:55.517"/>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3:03.924"/>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1:55.860"/>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1:56.205"/>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1:56.537"/>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1:58.348"/>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0:28.782"/>
    </inkml:context>
    <inkml:brush xml:id="br0">
      <inkml:brushProperty name="width" value="0.3" units="cm"/>
      <inkml:brushProperty name="height" value="0.6" units="cm"/>
      <inkml:brushProperty name="color" value="#FFFFFF"/>
      <inkml:brushProperty name="tip" value="rectangle"/>
      <inkml:brushProperty name="rasterOp" value="maskPen"/>
      <inkml:brushProperty name="ignorePressure" value="1"/>
    </inkml:brush>
  </inkml:definitions>
  <inkml:trace contextRef="#ctx0" brushRef="#br0">3862 105,'-1271'0,"1156"-5,-24-7,-86-4,-555 14,398 3,346-3,0-2,1-1,-1-2,-10-4,-70-13,-19 12,0 6,-61 8,66 0,86 2,44-4,0 0,0 0,0 0,-1 0,1 0,0 0,0 0,0 1,0-1,-1 0,1 0,0 0,0 0,0 0,0 0,-1 0,1 0,0 0,0 1,0-1,0 0,0 0,0 0,0 0,-1 0,1 1,0-1,0 0,0 0,0 0,0 0,0 1,0-1,0 0,0 0,0 0,0 1,0-1,0 0,0 0,0 0,0 0,0 1,0-1,0 0,0 0,0 0,0 0,1 1,-1-1,0 0,20 10,43 10,61 11,-29-8,63 10,2-7,83 0,-79-10,0 7,60 20,-165-29,0-2,1-3,1-3,53-2,1709-7,-1834 2,-1-1,1 0,0 0,0-1,0-1,-36-8,-207-29,-83 4,242 22,66 9,0 1,-1 2,-2 1,-72 2,54 2,0-3,-42-6,52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1/7/2024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a:t>
            </a:fld>
            <a:endParaRPr lang="en-US"/>
          </a:p>
        </p:txBody>
      </p:sp>
    </p:spTree>
    <p:extLst>
      <p:ext uri="{BB962C8B-B14F-4D97-AF65-F5344CB8AC3E}">
        <p14:creationId xmlns:p14="http://schemas.microsoft.com/office/powerpoint/2010/main" val="34439511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3</a:t>
            </a:fld>
            <a:endParaRPr lang="en-US"/>
          </a:p>
        </p:txBody>
      </p:sp>
    </p:spTree>
    <p:extLst>
      <p:ext uri="{BB962C8B-B14F-4D97-AF65-F5344CB8AC3E}">
        <p14:creationId xmlns:p14="http://schemas.microsoft.com/office/powerpoint/2010/main" val="16123123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G" dirty="0"/>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28226471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G" dirty="0"/>
          </a:p>
        </p:txBody>
      </p:sp>
      <p:sp>
        <p:nvSpPr>
          <p:cNvPr id="4" name="Slide Number Placeholder 3"/>
          <p:cNvSpPr>
            <a:spLocks noGrp="1"/>
          </p:cNvSpPr>
          <p:nvPr>
            <p:ph type="sldNum" sz="quarter" idx="5"/>
          </p:nvPr>
        </p:nvSpPr>
        <p:spPr/>
        <p:txBody>
          <a:bodyPr/>
          <a:lstStyle/>
          <a:p>
            <a:fld id="{EEBDA0E2-FEBD-4B65-8F16-724CF984F377}" type="slidenum">
              <a:rPr lang="en-US" smtClean="0"/>
              <a:t>12</a:t>
            </a:fld>
            <a:endParaRPr lang="en-US"/>
          </a:p>
        </p:txBody>
      </p:sp>
    </p:spTree>
    <p:extLst>
      <p:ext uri="{BB962C8B-B14F-4D97-AF65-F5344CB8AC3E}">
        <p14:creationId xmlns:p14="http://schemas.microsoft.com/office/powerpoint/2010/main" val="35008405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G" dirty="0"/>
          </a:p>
        </p:txBody>
      </p:sp>
      <p:sp>
        <p:nvSpPr>
          <p:cNvPr id="4" name="Slide Number Placeholder 3"/>
          <p:cNvSpPr>
            <a:spLocks noGrp="1"/>
          </p:cNvSpPr>
          <p:nvPr>
            <p:ph type="sldNum" sz="quarter" idx="5"/>
          </p:nvPr>
        </p:nvSpPr>
        <p:spPr/>
        <p:txBody>
          <a:bodyPr/>
          <a:lstStyle/>
          <a:p>
            <a:fld id="{EEBDA0E2-FEBD-4B65-8F16-724CF984F377}" type="slidenum">
              <a:rPr lang="en-US" smtClean="0"/>
              <a:t>27</a:t>
            </a:fld>
            <a:endParaRPr lang="en-US"/>
          </a:p>
        </p:txBody>
      </p:sp>
    </p:spTree>
    <p:extLst>
      <p:ext uri="{BB962C8B-B14F-4D97-AF65-F5344CB8AC3E}">
        <p14:creationId xmlns:p14="http://schemas.microsoft.com/office/powerpoint/2010/main" val="26639646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G" dirty="0"/>
          </a:p>
        </p:txBody>
      </p:sp>
      <p:sp>
        <p:nvSpPr>
          <p:cNvPr id="4" name="Slide Number Placeholder 3"/>
          <p:cNvSpPr>
            <a:spLocks noGrp="1"/>
          </p:cNvSpPr>
          <p:nvPr>
            <p:ph type="sldNum" sz="quarter" idx="5"/>
          </p:nvPr>
        </p:nvSpPr>
        <p:spPr/>
        <p:txBody>
          <a:bodyPr/>
          <a:lstStyle/>
          <a:p>
            <a:fld id="{EEBDA0E2-FEBD-4B65-8F16-724CF984F377}" type="slidenum">
              <a:rPr lang="en-US" smtClean="0"/>
              <a:t>36</a:t>
            </a:fld>
            <a:endParaRPr lang="en-US"/>
          </a:p>
        </p:txBody>
      </p:sp>
    </p:spTree>
    <p:extLst>
      <p:ext uri="{BB962C8B-B14F-4D97-AF65-F5344CB8AC3E}">
        <p14:creationId xmlns:p14="http://schemas.microsoft.com/office/powerpoint/2010/main" val="23788704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8" Type="http://schemas.openxmlformats.org/officeDocument/2006/relationships/customXml" Target="../ink/ink5.xml"/><Relationship Id="rId3" Type="http://schemas.openxmlformats.org/officeDocument/2006/relationships/image" Target="../media/image4.png"/><Relationship Id="rId7" Type="http://schemas.openxmlformats.org/officeDocument/2006/relationships/customXml" Target="../ink/ink4.xml"/><Relationship Id="rId2" Type="http://schemas.openxmlformats.org/officeDocument/2006/relationships/customXml" Target="../ink/ink1.xml"/><Relationship Id="rId1" Type="http://schemas.openxmlformats.org/officeDocument/2006/relationships/slideMaster" Target="../slideMasters/slideMaster1.xml"/><Relationship Id="rId6" Type="http://schemas.openxmlformats.org/officeDocument/2006/relationships/customXml" Target="../ink/ink3.xml"/><Relationship Id="rId11" Type="http://schemas.openxmlformats.org/officeDocument/2006/relationships/customXml" Target="../ink/ink8.xml"/><Relationship Id="rId5" Type="http://schemas.openxmlformats.org/officeDocument/2006/relationships/image" Target="../media/image5.png"/><Relationship Id="rId10" Type="http://schemas.openxmlformats.org/officeDocument/2006/relationships/customXml" Target="../ink/ink7.xml"/><Relationship Id="rId4" Type="http://schemas.openxmlformats.org/officeDocument/2006/relationships/customXml" Target="../ink/ink2.xml"/><Relationship Id="rId9" Type="http://schemas.openxmlformats.org/officeDocument/2006/relationships/customXml" Target="../ink/ink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880360" y="1168401"/>
            <a:ext cx="6431280" cy="2387600"/>
          </a:xfr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t>Click to edit Master title style</a:t>
            </a:r>
          </a:p>
        </p:txBody>
      </p:sp>
      <p:sp>
        <p:nvSpPr>
          <p:cNvPr id="3" name="Subtitle 2"/>
          <p:cNvSpPr>
            <a:spLocks noGrp="1"/>
          </p:cNvSpPr>
          <p:nvPr>
            <p:ph type="subTitle" idx="1"/>
          </p:nvPr>
        </p:nvSpPr>
        <p:spPr>
          <a:xfrm>
            <a:off x="2880360" y="3731247"/>
            <a:ext cx="6431280" cy="1655762"/>
          </a:xfrm>
        </p:spPr>
        <p:txBody>
          <a:bodyPr/>
          <a:lstStyle>
            <a:lvl1pPr marL="0" indent="0" algn="ctr">
              <a:buNone/>
              <a:defRPr sz="2400" b="1">
                <a:solidFill>
                  <a:srgbClr val="00B0F0"/>
                </a:solidFill>
                <a:latin typeface="IBM Plex Mono Text" panose="020B0509050203000203" pitchFamily="49"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cxnSp>
        <p:nvCxnSpPr>
          <p:cNvPr id="8" name="Straight Connector 7"/>
          <p:cNvCxnSpPr/>
          <p:nvPr/>
        </p:nvCxnSpPr>
        <p:spPr>
          <a:xfrm>
            <a:off x="2880360" y="3649111"/>
            <a:ext cx="643128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Rectangle 8"/>
          <p:cNvSpPr>
            <a:spLocks noChangeArrowheads="1"/>
          </p:cNvSpPr>
          <p:nvPr/>
        </p:nvSpPr>
        <p:spPr bwMode="black">
          <a:xfrm>
            <a:off x="4093580" y="5537419"/>
            <a:ext cx="4004840" cy="304359"/>
          </a:xfrm>
          <a:prstGeom prst="rect">
            <a:avLst/>
          </a:prstGeom>
          <a:noFill/>
          <a:ln w="9525">
            <a:noFill/>
            <a:miter lim="800000"/>
            <a:headEnd/>
            <a:tailEnd/>
          </a:ln>
        </p:spPr>
        <p:txBody>
          <a:bodyPr lIns="92075" tIns="46038" rIns="92075" bIns="46038"/>
          <a:lstStyle>
            <a:lvl1pPr eaLnBrk="0" hangingPunct="0">
              <a:defRPr b="1">
                <a:solidFill>
                  <a:schemeClr val="tx1"/>
                </a:solidFill>
                <a:latin typeface="Arial" panose="020B0604020202020204" pitchFamily="34" charset="0"/>
                <a:cs typeface="Arial" panose="020B0604020202020204" pitchFamily="34" charset="0"/>
              </a:defRPr>
            </a:lvl1pPr>
            <a:lvl2pPr marL="742950" indent="-285750" eaLnBrk="0" hangingPunct="0">
              <a:defRPr b="1">
                <a:solidFill>
                  <a:schemeClr val="tx1"/>
                </a:solidFill>
                <a:latin typeface="Arial" panose="020B0604020202020204" pitchFamily="34" charset="0"/>
                <a:cs typeface="Arial" panose="020B0604020202020204" pitchFamily="34" charset="0"/>
              </a:defRPr>
            </a:lvl2pPr>
            <a:lvl3pPr marL="1143000" indent="-228600" eaLnBrk="0" hangingPunct="0">
              <a:defRPr b="1">
                <a:solidFill>
                  <a:schemeClr val="tx1"/>
                </a:solidFill>
                <a:latin typeface="Arial" panose="020B0604020202020204" pitchFamily="34" charset="0"/>
                <a:cs typeface="Arial" panose="020B0604020202020204" pitchFamily="34" charset="0"/>
              </a:defRPr>
            </a:lvl3pPr>
            <a:lvl4pPr marL="1600200" indent="-228600" eaLnBrk="0" hangingPunct="0">
              <a:defRPr b="1">
                <a:solidFill>
                  <a:schemeClr val="tx1"/>
                </a:solidFill>
                <a:latin typeface="Arial" panose="020B0604020202020204" pitchFamily="34" charset="0"/>
                <a:cs typeface="Arial" panose="020B0604020202020204" pitchFamily="34" charset="0"/>
              </a:defRPr>
            </a:lvl4pPr>
            <a:lvl5pPr marL="2057400" indent="-228600" eaLnBrk="0" hangingPunct="0">
              <a:defRPr b="1">
                <a:solidFill>
                  <a:schemeClr val="tx1"/>
                </a:solidFill>
                <a:latin typeface="Arial" panose="020B0604020202020204" pitchFamily="34" charset="0"/>
                <a:cs typeface="Arial" panose="020B0604020202020204" pitchFamily="34" charset="0"/>
              </a:defRPr>
            </a:lvl5pPr>
            <a:lvl6pPr marL="2514600" indent="-228600" algn="r"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algn="r"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algn="r"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algn="r"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algn="ctr" eaLnBrk="1" hangingPunct="1"/>
            <a:r>
              <a:rPr lang="en-US" sz="1400" b="0" dirty="0">
                <a:latin typeface="Helv"/>
              </a:rPr>
              <a:t>© IBM Corporation. All rights reserved.</a:t>
            </a:r>
          </a:p>
        </p:txBody>
      </p:sp>
    </p:spTree>
    <p:extLst>
      <p:ext uri="{BB962C8B-B14F-4D97-AF65-F5344CB8AC3E}">
        <p14:creationId xmlns:p14="http://schemas.microsoft.com/office/powerpoint/2010/main" val="37361523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atin typeface="IBM Plex Mono SemiBold" panose="020B0709050203000203" pitchFamily="49" charset="0"/>
              </a:defRPr>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atin typeface="IBM Plex Mono Text" panose="020B0509050203000203" pitchFamily="49"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16392685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IBM Plex Mono SemiBold" panose="020B0709050203000203" pitchFamily="49" charset="0"/>
              </a:defRPr>
            </a:lvl1pPr>
          </a:lstStyle>
          <a:p>
            <a:r>
              <a:rPr lang="en-US"/>
              <a:t>Click to edit Master title style</a:t>
            </a:r>
          </a:p>
        </p:txBody>
      </p:sp>
      <p:sp>
        <p:nvSpPr>
          <p:cNvPr id="3" name="Vertical Text Placeholder 2"/>
          <p:cNvSpPr>
            <a:spLocks noGrp="1"/>
          </p:cNvSpPr>
          <p:nvPr>
            <p:ph type="body" orient="vert" idx="1"/>
          </p:nvPr>
        </p:nvSpPr>
        <p:spPr/>
        <p:txBody>
          <a:bodyPr vert="eaVert"/>
          <a:lstStyle>
            <a:lvl1pPr>
              <a:defRPr>
                <a:latin typeface="IBM Plex Mono Text" panose="020B0509050203000203" pitchFamily="49" charset="0"/>
              </a:defRPr>
            </a:lvl1pPr>
            <a:lvl2pPr>
              <a:defRPr>
                <a:latin typeface="IBM Plex Mono Text" panose="020B0509050203000203" pitchFamily="49" charset="0"/>
              </a:defRPr>
            </a:lvl2pPr>
            <a:lvl3pPr>
              <a:defRPr>
                <a:latin typeface="IBM Plex Mono Text" panose="020B0509050203000203" pitchFamily="49" charset="0"/>
              </a:defRPr>
            </a:lvl3pPr>
            <a:lvl4pPr>
              <a:defRPr>
                <a:latin typeface="IBM Plex Mono Text" panose="020B0509050203000203" pitchFamily="49" charset="0"/>
              </a:defRPr>
            </a:lvl4pPr>
            <a:lvl5pPr>
              <a:defRPr>
                <a:latin typeface="IBM Plex Mono Text" panose="020B0509050203000203"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1470624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256876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2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572469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838200" y="1690688"/>
            <a:ext cx="10515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7" name="Straight Connector 6"/>
          <p:cNvCxnSpPr/>
          <p:nvPr/>
        </p:nvCxnSpPr>
        <p:spPr>
          <a:xfrm>
            <a:off x="838200" y="1296645"/>
            <a:ext cx="10515600" cy="368"/>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97029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dirty="0"/>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3448503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p:cNvCxnSpPr/>
          <p:nvPr/>
        </p:nvCxnSpPr>
        <p:spPr>
          <a:xfrm>
            <a:off x="838200" y="1364249"/>
            <a:ext cx="10515600" cy="368"/>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7F3045DE-3AB7-4E3E-A391-4F9107A8F8C9}"/>
                  </a:ext>
                </a:extLst>
              </p14:cNvPr>
              <p14:cNvContentPartPr/>
              <p14:nvPr userDrawn="1"/>
            </p14:nvContentPartPr>
            <p14:xfrm>
              <a:off x="1837276" y="6444633"/>
              <a:ext cx="3960" cy="360"/>
            </p14:xfrm>
          </p:contentPart>
        </mc:Choice>
        <mc:Fallback xmlns="">
          <p:pic>
            <p:nvPicPr>
              <p:cNvPr id="5" name="Ink 4">
                <a:extLst>
                  <a:ext uri="{FF2B5EF4-FFF2-40B4-BE49-F238E27FC236}">
                    <a16:creationId xmlns:a16="http://schemas.microsoft.com/office/drawing/2014/main" id="{7F3045DE-3AB7-4E3E-A391-4F9107A8F8C9}"/>
                  </a:ext>
                </a:extLst>
              </p:cNvPr>
              <p:cNvPicPr/>
              <p:nvPr/>
            </p:nvPicPr>
            <p:blipFill>
              <a:blip r:embed="rId3"/>
              <a:stretch>
                <a:fillRect/>
              </a:stretch>
            </p:blipFill>
            <p:spPr>
              <a:xfrm>
                <a:off x="1747636" y="6264993"/>
                <a:ext cx="1836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B64BE9BD-96C6-496B-8F87-BF8B5FE6878E}"/>
                  </a:ext>
                </a:extLst>
              </p14:cNvPr>
              <p14:cNvContentPartPr/>
              <p14:nvPr userDrawn="1"/>
            </p14:nvContentPartPr>
            <p14:xfrm>
              <a:off x="1846276" y="6435993"/>
              <a:ext cx="360" cy="360"/>
            </p14:xfrm>
          </p:contentPart>
        </mc:Choice>
        <mc:Fallback xmlns="">
          <p:pic>
            <p:nvPicPr>
              <p:cNvPr id="6" name="Ink 5">
                <a:extLst>
                  <a:ext uri="{FF2B5EF4-FFF2-40B4-BE49-F238E27FC236}">
                    <a16:creationId xmlns:a16="http://schemas.microsoft.com/office/drawing/2014/main" id="{B64BE9BD-96C6-496B-8F87-BF8B5FE6878E}"/>
                  </a:ext>
                </a:extLst>
              </p:cNvPr>
              <p:cNvPicPr/>
              <p:nvPr/>
            </p:nvPicPr>
            <p:blipFill>
              <a:blip r:embed="rId5"/>
              <a:stretch>
                <a:fillRect/>
              </a:stretch>
            </p:blipFill>
            <p:spPr>
              <a:xfrm>
                <a:off x="1756276" y="6255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5547CB02-1206-4981-BA1F-98056CC7D0F6}"/>
                  </a:ext>
                </a:extLst>
              </p14:cNvPr>
              <p14:cNvContentPartPr/>
              <p14:nvPr userDrawn="1"/>
            </p14:nvContentPartPr>
            <p14:xfrm>
              <a:off x="1846276" y="6462633"/>
              <a:ext cx="360" cy="360"/>
            </p14:xfrm>
          </p:contentPart>
        </mc:Choice>
        <mc:Fallback xmlns="">
          <p:pic>
            <p:nvPicPr>
              <p:cNvPr id="7" name="Ink 6">
                <a:extLst>
                  <a:ext uri="{FF2B5EF4-FFF2-40B4-BE49-F238E27FC236}">
                    <a16:creationId xmlns:a16="http://schemas.microsoft.com/office/drawing/2014/main" id="{5547CB02-1206-4981-BA1F-98056CC7D0F6}"/>
                  </a:ext>
                </a:extLst>
              </p:cNvPr>
              <p:cNvPicPr/>
              <p:nvPr/>
            </p:nvPicPr>
            <p:blipFill>
              <a:blip r:embed="rId5"/>
              <a:stretch>
                <a:fillRect/>
              </a:stretch>
            </p:blipFill>
            <p:spPr>
              <a:xfrm>
                <a:off x="1756276" y="6282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9" name="Ink 8">
                <a:extLst>
                  <a:ext uri="{FF2B5EF4-FFF2-40B4-BE49-F238E27FC236}">
                    <a16:creationId xmlns:a16="http://schemas.microsoft.com/office/drawing/2014/main" id="{00AC9549-295A-481F-BAC1-D217607B1470}"/>
                  </a:ext>
                </a:extLst>
              </p14:cNvPr>
              <p14:cNvContentPartPr/>
              <p14:nvPr userDrawn="1"/>
            </p14:nvContentPartPr>
            <p14:xfrm>
              <a:off x="1846276" y="6462633"/>
              <a:ext cx="360" cy="360"/>
            </p14:xfrm>
          </p:contentPart>
        </mc:Choice>
        <mc:Fallback xmlns="">
          <p:pic>
            <p:nvPicPr>
              <p:cNvPr id="9" name="Ink 8">
                <a:extLst>
                  <a:ext uri="{FF2B5EF4-FFF2-40B4-BE49-F238E27FC236}">
                    <a16:creationId xmlns:a16="http://schemas.microsoft.com/office/drawing/2014/main" id="{00AC9549-295A-481F-BAC1-D217607B1470}"/>
                  </a:ext>
                </a:extLst>
              </p:cNvPr>
              <p:cNvPicPr/>
              <p:nvPr/>
            </p:nvPicPr>
            <p:blipFill>
              <a:blip r:embed="rId5"/>
              <a:stretch>
                <a:fillRect/>
              </a:stretch>
            </p:blipFill>
            <p:spPr>
              <a:xfrm>
                <a:off x="1756276" y="6282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Ink 9">
                <a:extLst>
                  <a:ext uri="{FF2B5EF4-FFF2-40B4-BE49-F238E27FC236}">
                    <a16:creationId xmlns:a16="http://schemas.microsoft.com/office/drawing/2014/main" id="{582B34FC-FED6-4B35-B336-2C001BF70FEA}"/>
                  </a:ext>
                </a:extLst>
              </p14:cNvPr>
              <p14:cNvContentPartPr/>
              <p14:nvPr userDrawn="1"/>
            </p14:nvContentPartPr>
            <p14:xfrm>
              <a:off x="1846276" y="6462633"/>
              <a:ext cx="360" cy="360"/>
            </p14:xfrm>
          </p:contentPart>
        </mc:Choice>
        <mc:Fallback xmlns="">
          <p:pic>
            <p:nvPicPr>
              <p:cNvPr id="10" name="Ink 9">
                <a:extLst>
                  <a:ext uri="{FF2B5EF4-FFF2-40B4-BE49-F238E27FC236}">
                    <a16:creationId xmlns:a16="http://schemas.microsoft.com/office/drawing/2014/main" id="{582B34FC-FED6-4B35-B336-2C001BF70FEA}"/>
                  </a:ext>
                </a:extLst>
              </p:cNvPr>
              <p:cNvPicPr/>
              <p:nvPr/>
            </p:nvPicPr>
            <p:blipFill>
              <a:blip r:embed="rId5"/>
              <a:stretch>
                <a:fillRect/>
              </a:stretch>
            </p:blipFill>
            <p:spPr>
              <a:xfrm>
                <a:off x="1756276" y="6282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1" name="Ink 10">
                <a:extLst>
                  <a:ext uri="{FF2B5EF4-FFF2-40B4-BE49-F238E27FC236}">
                    <a16:creationId xmlns:a16="http://schemas.microsoft.com/office/drawing/2014/main" id="{E937588D-ADB8-4462-B727-CA3C34F68C66}"/>
                  </a:ext>
                </a:extLst>
              </p14:cNvPr>
              <p14:cNvContentPartPr/>
              <p14:nvPr userDrawn="1"/>
            </p14:nvContentPartPr>
            <p14:xfrm>
              <a:off x="1846276" y="6462633"/>
              <a:ext cx="360" cy="360"/>
            </p14:xfrm>
          </p:contentPart>
        </mc:Choice>
        <mc:Fallback xmlns="">
          <p:pic>
            <p:nvPicPr>
              <p:cNvPr id="11" name="Ink 10">
                <a:extLst>
                  <a:ext uri="{FF2B5EF4-FFF2-40B4-BE49-F238E27FC236}">
                    <a16:creationId xmlns:a16="http://schemas.microsoft.com/office/drawing/2014/main" id="{E937588D-ADB8-4462-B727-CA3C34F68C66}"/>
                  </a:ext>
                </a:extLst>
              </p:cNvPr>
              <p:cNvPicPr/>
              <p:nvPr/>
            </p:nvPicPr>
            <p:blipFill>
              <a:blip r:embed="rId5"/>
              <a:stretch>
                <a:fillRect/>
              </a:stretch>
            </p:blipFill>
            <p:spPr>
              <a:xfrm>
                <a:off x="1756276" y="6282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2" name="Ink 11">
                <a:extLst>
                  <a:ext uri="{FF2B5EF4-FFF2-40B4-BE49-F238E27FC236}">
                    <a16:creationId xmlns:a16="http://schemas.microsoft.com/office/drawing/2014/main" id="{30649580-583C-4B6A-9755-80D062662B47}"/>
                  </a:ext>
                </a:extLst>
              </p14:cNvPr>
              <p14:cNvContentPartPr/>
              <p14:nvPr userDrawn="1"/>
            </p14:nvContentPartPr>
            <p14:xfrm>
              <a:off x="1846276" y="6462633"/>
              <a:ext cx="360" cy="360"/>
            </p14:xfrm>
          </p:contentPart>
        </mc:Choice>
        <mc:Fallback xmlns="">
          <p:pic>
            <p:nvPicPr>
              <p:cNvPr id="12" name="Ink 11">
                <a:extLst>
                  <a:ext uri="{FF2B5EF4-FFF2-40B4-BE49-F238E27FC236}">
                    <a16:creationId xmlns:a16="http://schemas.microsoft.com/office/drawing/2014/main" id="{30649580-583C-4B6A-9755-80D062662B47}"/>
                  </a:ext>
                </a:extLst>
              </p:cNvPr>
              <p:cNvPicPr/>
              <p:nvPr/>
            </p:nvPicPr>
            <p:blipFill>
              <a:blip r:embed="rId5"/>
              <a:stretch>
                <a:fillRect/>
              </a:stretch>
            </p:blipFill>
            <p:spPr>
              <a:xfrm>
                <a:off x="1756276" y="6282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3" name="Ink 12">
                <a:extLst>
                  <a:ext uri="{FF2B5EF4-FFF2-40B4-BE49-F238E27FC236}">
                    <a16:creationId xmlns:a16="http://schemas.microsoft.com/office/drawing/2014/main" id="{C563E662-A115-4BA9-A520-DAB1F8FFDBA4}"/>
                  </a:ext>
                </a:extLst>
              </p14:cNvPr>
              <p14:cNvContentPartPr/>
              <p14:nvPr userDrawn="1"/>
            </p14:nvContentPartPr>
            <p14:xfrm>
              <a:off x="-222284" y="4536273"/>
              <a:ext cx="360" cy="360"/>
            </p14:xfrm>
          </p:contentPart>
        </mc:Choice>
        <mc:Fallback xmlns="">
          <p:pic>
            <p:nvPicPr>
              <p:cNvPr id="13" name="Ink 12">
                <a:extLst>
                  <a:ext uri="{FF2B5EF4-FFF2-40B4-BE49-F238E27FC236}">
                    <a16:creationId xmlns:a16="http://schemas.microsoft.com/office/drawing/2014/main" id="{C563E662-A115-4BA9-A520-DAB1F8FFDBA4}"/>
                  </a:ext>
                </a:extLst>
              </p:cNvPr>
              <p:cNvPicPr/>
              <p:nvPr/>
            </p:nvPicPr>
            <p:blipFill>
              <a:blip r:embed="rId5"/>
              <a:stretch>
                <a:fillRect/>
              </a:stretch>
            </p:blipFill>
            <p:spPr>
              <a:xfrm>
                <a:off x="-312284" y="4356633"/>
                <a:ext cx="180000" cy="360000"/>
              </a:xfrm>
              <a:prstGeom prst="rect">
                <a:avLst/>
              </a:prstGeom>
            </p:spPr>
          </p:pic>
        </mc:Fallback>
      </mc:AlternateContent>
    </p:spTree>
    <p:extLst>
      <p:ext uri="{BB962C8B-B14F-4D97-AF65-F5344CB8AC3E}">
        <p14:creationId xmlns:p14="http://schemas.microsoft.com/office/powerpoint/2010/main" val="28713435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dirty="0"/>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2735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934645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t>Click to edit Master title style</a:t>
            </a:r>
          </a:p>
        </p:txBody>
      </p:sp>
      <p:pic>
        <p:nvPicPr>
          <p:cNvPr id="6" name="Picture 5">
            <a:extLst>
              <a:ext uri="{FF2B5EF4-FFF2-40B4-BE49-F238E27FC236}">
                <a16:creationId xmlns:a16="http://schemas.microsoft.com/office/drawing/2014/main" id="{50C0E56E-6DF9-1A4A-B8B3-5CCE0E34EE69}"/>
              </a:ext>
            </a:extLst>
          </p:cNvPr>
          <p:cNvPicPr>
            <a:picLocks noChangeAspect="1"/>
          </p:cNvPicPr>
          <p:nvPr userDrawn="1"/>
        </p:nvPicPr>
        <p:blipFill>
          <a:blip r:embed="rId2"/>
          <a:stretch>
            <a:fillRect/>
          </a:stretch>
        </p:blipFill>
        <p:spPr>
          <a:xfrm>
            <a:off x="340139" y="6371623"/>
            <a:ext cx="2456070" cy="378964"/>
          </a:xfrm>
          <a:prstGeom prst="rect">
            <a:avLst/>
          </a:prstGeom>
        </p:spPr>
      </p:pic>
      <p:pic>
        <p:nvPicPr>
          <p:cNvPr id="7" name="Picture 6">
            <a:extLst>
              <a:ext uri="{FF2B5EF4-FFF2-40B4-BE49-F238E27FC236}">
                <a16:creationId xmlns:a16="http://schemas.microsoft.com/office/drawing/2014/main" id="{11F93DCE-FA02-D440-9E07-8488A5BEFD87}"/>
              </a:ext>
            </a:extLst>
          </p:cNvPr>
          <p:cNvPicPr>
            <a:picLocks noChangeAspect="1"/>
          </p:cNvPicPr>
          <p:nvPr userDrawn="1"/>
        </p:nvPicPr>
        <p:blipFill>
          <a:blip r:embed="rId3"/>
          <a:stretch>
            <a:fillRect/>
          </a:stretch>
        </p:blipFill>
        <p:spPr>
          <a:xfrm>
            <a:off x="8475870" y="6371623"/>
            <a:ext cx="3375991" cy="397761"/>
          </a:xfrm>
          <a:prstGeom prst="rect">
            <a:avLst/>
          </a:prstGeom>
        </p:spPr>
      </p:pic>
    </p:spTree>
    <p:extLst>
      <p:ext uri="{BB962C8B-B14F-4D97-AF65-F5344CB8AC3E}">
        <p14:creationId xmlns:p14="http://schemas.microsoft.com/office/powerpoint/2010/main" val="11732707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3_Blank">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8CFCBCB-1D32-9741-B77A-1BFE02DB6010}"/>
              </a:ext>
            </a:extLst>
          </p:cNvPr>
          <p:cNvPicPr>
            <a:picLocks noChangeAspect="1"/>
          </p:cNvPicPr>
          <p:nvPr userDrawn="1"/>
        </p:nvPicPr>
        <p:blipFill>
          <a:blip r:embed="rId2"/>
          <a:stretch>
            <a:fillRect/>
          </a:stretch>
        </p:blipFill>
        <p:spPr>
          <a:xfrm>
            <a:off x="340139" y="6371623"/>
            <a:ext cx="2456070" cy="378964"/>
          </a:xfrm>
          <a:prstGeom prst="rect">
            <a:avLst/>
          </a:prstGeom>
        </p:spPr>
      </p:pic>
      <p:pic>
        <p:nvPicPr>
          <p:cNvPr id="6" name="Picture 5">
            <a:extLst>
              <a:ext uri="{FF2B5EF4-FFF2-40B4-BE49-F238E27FC236}">
                <a16:creationId xmlns:a16="http://schemas.microsoft.com/office/drawing/2014/main" id="{8506E48A-1141-0A4A-92F9-E51452A18046}"/>
              </a:ext>
            </a:extLst>
          </p:cNvPr>
          <p:cNvPicPr>
            <a:picLocks noChangeAspect="1"/>
          </p:cNvPicPr>
          <p:nvPr userDrawn="1"/>
        </p:nvPicPr>
        <p:blipFill>
          <a:blip r:embed="rId3"/>
          <a:stretch>
            <a:fillRect/>
          </a:stretch>
        </p:blipFill>
        <p:spPr>
          <a:xfrm>
            <a:off x="8475870" y="6371623"/>
            <a:ext cx="3375991" cy="397761"/>
          </a:xfrm>
          <a:prstGeom prst="rect">
            <a:avLst/>
          </a:prstGeom>
        </p:spPr>
      </p:pic>
    </p:spTree>
    <p:extLst>
      <p:ext uri="{BB962C8B-B14F-4D97-AF65-F5344CB8AC3E}">
        <p14:creationId xmlns:p14="http://schemas.microsoft.com/office/powerpoint/2010/main" val="23960919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dirty="0"/>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atin typeface="IBM Plex Mono SemiBold" panose="020B0709050203000203" pitchFamily="49" charset="0"/>
              </a:defRPr>
            </a:lvl1pPr>
            <a:lvl2pPr>
              <a:defRPr sz="2800">
                <a:latin typeface="IBM Plex Mono Text" panose="020B0509050203000203" pitchFamily="49" charset="0"/>
              </a:defRPr>
            </a:lvl2pPr>
            <a:lvl3pPr>
              <a:defRPr sz="2400">
                <a:latin typeface="IBM Plex Mono Text" panose="020B0509050203000203" pitchFamily="49" charset="0"/>
              </a:defRPr>
            </a:lvl3pPr>
            <a:lvl4pPr>
              <a:defRPr sz="2000">
                <a:latin typeface="IBM Plex Mono Text" panose="020B0509050203000203" pitchFamily="49" charset="0"/>
              </a:defRPr>
            </a:lvl4pPr>
            <a:lvl5pPr>
              <a:defRPr sz="2000">
                <a:latin typeface="IBM Plex Mono Text" panose="020B0509050203000203" pitchFamily="49" charset="0"/>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atin typeface="IBM Plex Mono Text" panose="020B0509050203000203" pitchFamily="49"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Tree>
    <p:extLst>
      <p:ext uri="{BB962C8B-B14F-4D97-AF65-F5344CB8AC3E}">
        <p14:creationId xmlns:p14="http://schemas.microsoft.com/office/powerpoint/2010/main" val="11860664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3.png"/><Relationship Id="rId2" Type="http://schemas.openxmlformats.org/officeDocument/2006/relationships/slideLayout" Target="../slideLayouts/slideLayout2.xml"/><Relationship Id="rId16" Type="http://schemas.openxmlformats.org/officeDocument/2006/relationships/image" Target="../media/image2.tif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tif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4785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a:extLst>
              <a:ext uri="{FF2B5EF4-FFF2-40B4-BE49-F238E27FC236}">
                <a16:creationId xmlns:a16="http://schemas.microsoft.com/office/drawing/2014/main" id="{20C61547-18BE-8345-B662-68E923DBE5F1}"/>
              </a:ext>
            </a:extLst>
          </p:cNvPr>
          <p:cNvPicPr>
            <a:picLocks noChangeAspect="1"/>
          </p:cNvPicPr>
          <p:nvPr userDrawn="1"/>
        </p:nvPicPr>
        <p:blipFill>
          <a:blip r:embed="rId15"/>
          <a:stretch>
            <a:fillRect/>
          </a:stretch>
        </p:blipFill>
        <p:spPr>
          <a:xfrm>
            <a:off x="340139" y="6371623"/>
            <a:ext cx="2456070" cy="378964"/>
          </a:xfrm>
          <a:prstGeom prst="rect">
            <a:avLst/>
          </a:prstGeom>
        </p:spPr>
      </p:pic>
      <p:pic>
        <p:nvPicPr>
          <p:cNvPr id="8" name="Picture 7">
            <a:extLst>
              <a:ext uri="{FF2B5EF4-FFF2-40B4-BE49-F238E27FC236}">
                <a16:creationId xmlns:a16="http://schemas.microsoft.com/office/drawing/2014/main" id="{A58A02AB-648A-1143-A78D-9F86334C2B64}"/>
              </a:ext>
            </a:extLst>
          </p:cNvPr>
          <p:cNvPicPr>
            <a:picLocks noChangeAspect="1"/>
          </p:cNvPicPr>
          <p:nvPr userDrawn="1"/>
        </p:nvPicPr>
        <p:blipFill>
          <a:blip r:embed="rId16"/>
          <a:stretch>
            <a:fillRect/>
          </a:stretch>
        </p:blipFill>
        <p:spPr>
          <a:xfrm>
            <a:off x="8475870" y="6371623"/>
            <a:ext cx="3375991" cy="397761"/>
          </a:xfrm>
          <a:prstGeom prst="rect">
            <a:avLst/>
          </a:prstGeom>
        </p:spPr>
      </p:pic>
      <p:pic>
        <p:nvPicPr>
          <p:cNvPr id="4" name="Picture 3">
            <a:extLst>
              <a:ext uri="{FF2B5EF4-FFF2-40B4-BE49-F238E27FC236}">
                <a16:creationId xmlns:a16="http://schemas.microsoft.com/office/drawing/2014/main" id="{4A2884DB-FE2D-4B0A-B81D-5D9FAF9C5FA4}"/>
              </a:ext>
            </a:extLst>
          </p:cNvPr>
          <p:cNvPicPr>
            <a:picLocks noChangeAspect="1"/>
          </p:cNvPicPr>
          <p:nvPr userDrawn="1"/>
        </p:nvPicPr>
        <p:blipFill>
          <a:blip r:embed="rId17">
            <a:alphaModFix amt="3000"/>
            <a:extLst>
              <a:ext uri="{28A0092B-C50C-407E-A947-70E740481C1C}">
                <a14:useLocalDpi xmlns:a14="http://schemas.microsoft.com/office/drawing/2010/main" val="0"/>
              </a:ext>
            </a:extLst>
          </a:blip>
          <a:stretch>
            <a:fillRect/>
          </a:stretch>
        </p:blipFill>
        <p:spPr>
          <a:xfrm>
            <a:off x="1066800" y="861346"/>
            <a:ext cx="10058400" cy="5699759"/>
          </a:xfrm>
          <a:prstGeom prst="rect">
            <a:avLst/>
          </a:prstGeom>
        </p:spPr>
      </p:pic>
    </p:spTree>
    <p:extLst>
      <p:ext uri="{BB962C8B-B14F-4D97-AF65-F5344CB8AC3E}">
        <p14:creationId xmlns:p14="http://schemas.microsoft.com/office/powerpoint/2010/main" val="127044293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txStyles>
    <p:title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p:titleStyle>
    <p:body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9.png"/><Relationship Id="rId18" Type="http://schemas.openxmlformats.org/officeDocument/2006/relationships/image" Target="../media/image5.png"/><Relationship Id="rId26" Type="http://schemas.openxmlformats.org/officeDocument/2006/relationships/customXml" Target="../ink/ink22.xml"/><Relationship Id="rId3" Type="http://schemas.openxmlformats.org/officeDocument/2006/relationships/customXml" Target="../ink/ink9.xml"/><Relationship Id="rId21" Type="http://schemas.openxmlformats.org/officeDocument/2006/relationships/image" Target="../media/image4.png"/><Relationship Id="rId34" Type="http://schemas.openxmlformats.org/officeDocument/2006/relationships/customXml" Target="../ink/ink29.xml"/><Relationship Id="rId7" Type="http://schemas.openxmlformats.org/officeDocument/2006/relationships/customXml" Target="../ink/ink10.xml"/><Relationship Id="rId12" Type="http://schemas.openxmlformats.org/officeDocument/2006/relationships/customXml" Target="../ink/ink14.xml"/><Relationship Id="rId17" Type="http://schemas.openxmlformats.org/officeDocument/2006/relationships/customXml" Target="../ink/ink15.xml"/><Relationship Id="rId25" Type="http://schemas.openxmlformats.org/officeDocument/2006/relationships/customXml" Target="../ink/ink21.xml"/><Relationship Id="rId33" Type="http://schemas.openxmlformats.org/officeDocument/2006/relationships/image" Target="../media/image12.png"/><Relationship Id="rId2" Type="http://schemas.openxmlformats.org/officeDocument/2006/relationships/notesSlide" Target="../notesSlides/notesSlide1.xml"/><Relationship Id="rId16" Type="http://schemas.openxmlformats.org/officeDocument/2006/relationships/image" Target="../media/image11.png"/><Relationship Id="rId20" Type="http://schemas.openxmlformats.org/officeDocument/2006/relationships/customXml" Target="../ink/ink17.xml"/><Relationship Id="rId29" Type="http://schemas.openxmlformats.org/officeDocument/2006/relationships/customXml" Target="../ink/ink25.xml"/><Relationship Id="rId1" Type="http://schemas.openxmlformats.org/officeDocument/2006/relationships/slideLayout" Target="../slideLayouts/slideLayout4.xml"/><Relationship Id="rId6" Type="http://schemas.openxmlformats.org/officeDocument/2006/relationships/image" Target="../media/image8.png"/><Relationship Id="rId11" Type="http://schemas.openxmlformats.org/officeDocument/2006/relationships/customXml" Target="../ink/ink13.xml"/><Relationship Id="rId24" Type="http://schemas.openxmlformats.org/officeDocument/2006/relationships/customXml" Target="../ink/ink20.xml"/><Relationship Id="rId32" Type="http://schemas.openxmlformats.org/officeDocument/2006/relationships/customXml" Target="../ink/ink28.xml"/><Relationship Id="rId37" Type="http://schemas.openxmlformats.org/officeDocument/2006/relationships/image" Target="../media/image6.png"/><Relationship Id="rId23" Type="http://schemas.openxmlformats.org/officeDocument/2006/relationships/customXml" Target="../ink/ink19.xml"/><Relationship Id="rId28" Type="http://schemas.openxmlformats.org/officeDocument/2006/relationships/customXml" Target="../ink/ink24.xml"/><Relationship Id="rId36" Type="http://schemas.openxmlformats.org/officeDocument/2006/relationships/image" Target="../media/image7.png"/><Relationship Id="rId10" Type="http://schemas.openxmlformats.org/officeDocument/2006/relationships/customXml" Target="../ink/ink12.xml"/><Relationship Id="rId19" Type="http://schemas.openxmlformats.org/officeDocument/2006/relationships/customXml" Target="../ink/ink16.xml"/><Relationship Id="rId31" Type="http://schemas.openxmlformats.org/officeDocument/2006/relationships/customXml" Target="../ink/ink27.xml"/><Relationship Id="rId9" Type="http://schemas.openxmlformats.org/officeDocument/2006/relationships/customXml" Target="../ink/ink11.xml"/><Relationship Id="rId22" Type="http://schemas.openxmlformats.org/officeDocument/2006/relationships/customXml" Target="../ink/ink18.xml"/><Relationship Id="rId27" Type="http://schemas.openxmlformats.org/officeDocument/2006/relationships/customXml" Target="../ink/ink23.xml"/><Relationship Id="rId30" Type="http://schemas.openxmlformats.org/officeDocument/2006/relationships/customXml" Target="../ink/ink26.xml"/><Relationship Id="rId35" Type="http://schemas.openxmlformats.org/officeDocument/2006/relationships/customXml" Target="../ink/ink30.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customXml" Target="../ink/ink32.xml"/><Relationship Id="rId13" Type="http://schemas.openxmlformats.org/officeDocument/2006/relationships/image" Target="../media/image18.png"/><Relationship Id="rId18" Type="http://schemas.openxmlformats.org/officeDocument/2006/relationships/customXml" Target="../ink/ink40.xml"/><Relationship Id="rId3" Type="http://schemas.openxmlformats.org/officeDocument/2006/relationships/customXml" Target="../ink/ink31.xml"/><Relationship Id="rId7" Type="http://schemas.openxmlformats.org/officeDocument/2006/relationships/image" Target="../media/image5.png"/><Relationship Id="rId12" Type="http://schemas.openxmlformats.org/officeDocument/2006/relationships/customXml" Target="../ink/ink35.xml"/><Relationship Id="rId17" Type="http://schemas.openxmlformats.org/officeDocument/2006/relationships/customXml" Target="../ink/ink39.xml"/><Relationship Id="rId2" Type="http://schemas.openxmlformats.org/officeDocument/2006/relationships/image" Target="../media/image10.png"/><Relationship Id="rId16" Type="http://schemas.openxmlformats.org/officeDocument/2006/relationships/customXml" Target="../ink/ink38.xml"/><Relationship Id="rId1" Type="http://schemas.openxmlformats.org/officeDocument/2006/relationships/slideLayout" Target="../slideLayouts/slideLayout4.xml"/><Relationship Id="rId11" Type="http://schemas.openxmlformats.org/officeDocument/2006/relationships/image" Target="../media/image17.png"/><Relationship Id="rId15" Type="http://schemas.openxmlformats.org/officeDocument/2006/relationships/customXml" Target="../ink/ink37.xml"/><Relationship Id="rId10" Type="http://schemas.openxmlformats.org/officeDocument/2006/relationships/customXml" Target="../ink/ink34.xml"/><Relationship Id="rId9" Type="http://schemas.openxmlformats.org/officeDocument/2006/relationships/customXml" Target="../ink/ink33.xml"/><Relationship Id="rId14" Type="http://schemas.openxmlformats.org/officeDocument/2006/relationships/customXml" Target="../ink/ink36.xml"/></Relationships>
</file>

<file path=ppt/slides/_rels/slide2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4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5.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E973FE-1F8B-4DED-8DC0-71E987678976}"/>
              </a:ext>
            </a:extLst>
          </p:cNvPr>
          <p:cNvSpPr>
            <a:spLocks noGrp="1"/>
          </p:cNvSpPr>
          <p:nvPr>
            <p:ph type="title"/>
          </p:nvPr>
        </p:nvSpPr>
        <p:spPr>
          <a:xfrm>
            <a:off x="6172200" y="2345719"/>
            <a:ext cx="5181600" cy="1325563"/>
          </a:xfrm>
        </p:spPr>
        <p:txBody>
          <a:bodyPr anchor="ctr">
            <a:normAutofit/>
          </a:bodyPr>
          <a:lstStyle/>
          <a:p>
            <a:r>
              <a:rPr lang="en-US" sz="2300" dirty="0">
                <a:solidFill>
                  <a:schemeClr val="tx1"/>
                </a:solidFill>
              </a:rPr>
              <a:t>SPACEX FALCO-9 CAPSTONE PROJECT</a:t>
            </a:r>
          </a:p>
        </p:txBody>
      </p:sp>
      <p:sp>
        <p:nvSpPr>
          <p:cNvPr id="3" name="Subtitle 2">
            <a:extLst>
              <a:ext uri="{FF2B5EF4-FFF2-40B4-BE49-F238E27FC236}">
                <a16:creationId xmlns:a16="http://schemas.microsoft.com/office/drawing/2014/main" id="{93383873-F31C-4E31-B4BA-B40D502705CE}"/>
              </a:ext>
            </a:extLst>
          </p:cNvPr>
          <p:cNvSpPr>
            <a:spLocks noGrp="1"/>
          </p:cNvSpPr>
          <p:nvPr>
            <p:ph sz="half" idx="2"/>
          </p:nvPr>
        </p:nvSpPr>
        <p:spPr>
          <a:xfrm>
            <a:off x="6172200" y="3560007"/>
            <a:ext cx="5181600" cy="2616956"/>
          </a:xfrm>
        </p:spPr>
        <p:txBody>
          <a:bodyPr>
            <a:normAutofit/>
          </a:bodyPr>
          <a:lstStyle/>
          <a:p>
            <a:pPr marL="0" indent="0">
              <a:buNone/>
            </a:pPr>
            <a:endParaRPr lang="en-US" sz="1800" dirty="0">
              <a:solidFill>
                <a:schemeClr val="tx1"/>
              </a:solidFill>
            </a:endParaRPr>
          </a:p>
          <a:p>
            <a:pPr marL="0" indent="0">
              <a:buNone/>
            </a:pPr>
            <a:r>
              <a:rPr lang="en-US" sz="1800" dirty="0">
                <a:solidFill>
                  <a:schemeClr val="tx1"/>
                </a:solidFill>
              </a:rPr>
              <a:t>Oluwuyi Olumide</a:t>
            </a:r>
          </a:p>
          <a:p>
            <a:pPr marL="0" indent="0">
              <a:buNone/>
            </a:pPr>
            <a:r>
              <a:rPr lang="en-US" sz="1800" dirty="0">
                <a:solidFill>
                  <a:schemeClr val="tx1"/>
                </a:solidFill>
              </a:rPr>
              <a:t>3</a:t>
            </a:r>
            <a:r>
              <a:rPr lang="en-US" sz="1800" baseline="30000" dirty="0">
                <a:solidFill>
                  <a:schemeClr val="tx1"/>
                </a:solidFill>
              </a:rPr>
              <a:t>rd</a:t>
            </a:r>
            <a:r>
              <a:rPr lang="en-US" sz="1800" dirty="0">
                <a:solidFill>
                  <a:schemeClr val="tx1"/>
                </a:solidFill>
              </a:rPr>
              <a:t> January,2024</a:t>
            </a:r>
          </a:p>
        </p:txBody>
      </p:sp>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BB9E41AB-16C2-481D-B8C5-779DDB04601D}"/>
                  </a:ext>
                </a:extLst>
              </p14:cNvPr>
              <p14:cNvContentPartPr/>
              <p14:nvPr/>
            </p14:nvContentPartPr>
            <p14:xfrm>
              <a:off x="1388880" y="6545472"/>
              <a:ext cx="1390320" cy="112320"/>
            </p14:xfrm>
          </p:contentPart>
        </mc:Choice>
        <mc:Fallback xmlns="">
          <p:pic>
            <p:nvPicPr>
              <p:cNvPr id="6" name="Ink 5">
                <a:extLst>
                  <a:ext uri="{FF2B5EF4-FFF2-40B4-BE49-F238E27FC236}">
                    <a16:creationId xmlns:a16="http://schemas.microsoft.com/office/drawing/2014/main" id="{BB9E41AB-16C2-481D-B8C5-779DDB04601D}"/>
                  </a:ext>
                </a:extLst>
              </p:cNvPr>
              <p:cNvPicPr/>
              <p:nvPr/>
            </p:nvPicPr>
            <p:blipFill>
              <a:blip r:embed="rId6"/>
              <a:stretch>
                <a:fillRect/>
              </a:stretch>
            </p:blipFill>
            <p:spPr>
              <a:xfrm>
                <a:off x="1335240" y="6437472"/>
                <a:ext cx="1497960" cy="3279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90DC8B94-332B-48F1-BD44-5D8DC140F977}"/>
                  </a:ext>
                </a:extLst>
              </p14:cNvPr>
              <p14:cNvContentPartPr/>
              <p14:nvPr/>
            </p14:nvContentPartPr>
            <p14:xfrm>
              <a:off x="2218680" y="6595872"/>
              <a:ext cx="360" cy="360"/>
            </p14:xfrm>
          </p:contentPart>
        </mc:Choice>
        <mc:Fallback xmlns="">
          <p:pic>
            <p:nvPicPr>
              <p:cNvPr id="7" name="Ink 6">
                <a:extLst>
                  <a:ext uri="{FF2B5EF4-FFF2-40B4-BE49-F238E27FC236}">
                    <a16:creationId xmlns:a16="http://schemas.microsoft.com/office/drawing/2014/main" id="{90DC8B94-332B-48F1-BD44-5D8DC140F977}"/>
                  </a:ext>
                </a:extLst>
              </p:cNvPr>
              <p:cNvPicPr/>
              <p:nvPr/>
            </p:nvPicPr>
            <p:blipFill>
              <a:blip r:embed="rId8"/>
              <a:stretch>
                <a:fillRect/>
              </a:stretch>
            </p:blipFill>
            <p:spPr>
              <a:xfrm>
                <a:off x="2164680" y="6487872"/>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 name="Ink 7">
                <a:extLst>
                  <a:ext uri="{FF2B5EF4-FFF2-40B4-BE49-F238E27FC236}">
                    <a16:creationId xmlns:a16="http://schemas.microsoft.com/office/drawing/2014/main" id="{E975E1FA-D9DC-4E9B-96CB-AF4B208FDD0D}"/>
                  </a:ext>
                </a:extLst>
              </p14:cNvPr>
              <p14:cNvContentPartPr/>
              <p14:nvPr/>
            </p14:nvContentPartPr>
            <p14:xfrm>
              <a:off x="2169720" y="6582912"/>
              <a:ext cx="360" cy="360"/>
            </p14:xfrm>
          </p:contentPart>
        </mc:Choice>
        <mc:Fallback xmlns="">
          <p:pic>
            <p:nvPicPr>
              <p:cNvPr id="8" name="Ink 7">
                <a:extLst>
                  <a:ext uri="{FF2B5EF4-FFF2-40B4-BE49-F238E27FC236}">
                    <a16:creationId xmlns:a16="http://schemas.microsoft.com/office/drawing/2014/main" id="{E975E1FA-D9DC-4E9B-96CB-AF4B208FDD0D}"/>
                  </a:ext>
                </a:extLst>
              </p:cNvPr>
              <p:cNvPicPr/>
              <p:nvPr/>
            </p:nvPicPr>
            <p:blipFill>
              <a:blip r:embed="rId8"/>
              <a:stretch>
                <a:fillRect/>
              </a:stretch>
            </p:blipFill>
            <p:spPr>
              <a:xfrm>
                <a:off x="2115720" y="6475272"/>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9" name="Ink 8">
                <a:extLst>
                  <a:ext uri="{FF2B5EF4-FFF2-40B4-BE49-F238E27FC236}">
                    <a16:creationId xmlns:a16="http://schemas.microsoft.com/office/drawing/2014/main" id="{454E5C77-5960-45F2-A8F4-437BBCEB11F6}"/>
                  </a:ext>
                </a:extLst>
              </p14:cNvPr>
              <p14:cNvContentPartPr/>
              <p14:nvPr/>
            </p14:nvContentPartPr>
            <p14:xfrm>
              <a:off x="2169720" y="6582912"/>
              <a:ext cx="360" cy="360"/>
            </p14:xfrm>
          </p:contentPart>
        </mc:Choice>
        <mc:Fallback xmlns="">
          <p:pic>
            <p:nvPicPr>
              <p:cNvPr id="9" name="Ink 8">
                <a:extLst>
                  <a:ext uri="{FF2B5EF4-FFF2-40B4-BE49-F238E27FC236}">
                    <a16:creationId xmlns:a16="http://schemas.microsoft.com/office/drawing/2014/main" id="{454E5C77-5960-45F2-A8F4-437BBCEB11F6}"/>
                  </a:ext>
                </a:extLst>
              </p:cNvPr>
              <p:cNvPicPr/>
              <p:nvPr/>
            </p:nvPicPr>
            <p:blipFill>
              <a:blip r:embed="rId8"/>
              <a:stretch>
                <a:fillRect/>
              </a:stretch>
            </p:blipFill>
            <p:spPr>
              <a:xfrm>
                <a:off x="2115720" y="6475272"/>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0" name="Ink 9">
                <a:extLst>
                  <a:ext uri="{FF2B5EF4-FFF2-40B4-BE49-F238E27FC236}">
                    <a16:creationId xmlns:a16="http://schemas.microsoft.com/office/drawing/2014/main" id="{0599CA86-0AA4-43B0-9BD8-C408990EDF1F}"/>
                  </a:ext>
                </a:extLst>
              </p14:cNvPr>
              <p14:cNvContentPartPr/>
              <p14:nvPr/>
            </p14:nvContentPartPr>
            <p14:xfrm>
              <a:off x="2169720" y="6582912"/>
              <a:ext cx="360" cy="360"/>
            </p14:xfrm>
          </p:contentPart>
        </mc:Choice>
        <mc:Fallback xmlns="">
          <p:pic>
            <p:nvPicPr>
              <p:cNvPr id="10" name="Ink 9">
                <a:extLst>
                  <a:ext uri="{FF2B5EF4-FFF2-40B4-BE49-F238E27FC236}">
                    <a16:creationId xmlns:a16="http://schemas.microsoft.com/office/drawing/2014/main" id="{0599CA86-0AA4-43B0-9BD8-C408990EDF1F}"/>
                  </a:ext>
                </a:extLst>
              </p:cNvPr>
              <p:cNvPicPr/>
              <p:nvPr/>
            </p:nvPicPr>
            <p:blipFill>
              <a:blip r:embed="rId8"/>
              <a:stretch>
                <a:fillRect/>
              </a:stretch>
            </p:blipFill>
            <p:spPr>
              <a:xfrm>
                <a:off x="2115720" y="6475272"/>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3" name="Ink 12">
                <a:extLst>
                  <a:ext uri="{FF2B5EF4-FFF2-40B4-BE49-F238E27FC236}">
                    <a16:creationId xmlns:a16="http://schemas.microsoft.com/office/drawing/2014/main" id="{F01B0B0D-23C0-406D-81B1-53560BEA6080}"/>
                  </a:ext>
                </a:extLst>
              </p14:cNvPr>
              <p14:cNvContentPartPr/>
              <p14:nvPr/>
            </p14:nvContentPartPr>
            <p14:xfrm>
              <a:off x="-1512000" y="5066496"/>
              <a:ext cx="360" cy="5040"/>
            </p14:xfrm>
          </p:contentPart>
        </mc:Choice>
        <mc:Fallback xmlns="">
          <p:pic>
            <p:nvPicPr>
              <p:cNvPr id="13" name="Ink 12">
                <a:extLst>
                  <a:ext uri="{FF2B5EF4-FFF2-40B4-BE49-F238E27FC236}">
                    <a16:creationId xmlns:a16="http://schemas.microsoft.com/office/drawing/2014/main" id="{F01B0B0D-23C0-406D-81B1-53560BEA6080}"/>
                  </a:ext>
                </a:extLst>
              </p:cNvPr>
              <p:cNvPicPr/>
              <p:nvPr/>
            </p:nvPicPr>
            <p:blipFill>
              <a:blip r:embed="rId16"/>
              <a:stretch>
                <a:fillRect/>
              </a:stretch>
            </p:blipFill>
            <p:spPr>
              <a:xfrm>
                <a:off x="-1602000" y="4886496"/>
                <a:ext cx="180000" cy="3646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4" name="Ink 13">
                <a:extLst>
                  <a:ext uri="{FF2B5EF4-FFF2-40B4-BE49-F238E27FC236}">
                    <a16:creationId xmlns:a16="http://schemas.microsoft.com/office/drawing/2014/main" id="{0E36B71F-8617-4B05-A565-CA68910B66AF}"/>
                  </a:ext>
                </a:extLst>
              </p14:cNvPr>
              <p14:cNvContentPartPr/>
              <p14:nvPr/>
            </p14:nvContentPartPr>
            <p14:xfrm>
              <a:off x="2998440" y="1035936"/>
              <a:ext cx="360" cy="360"/>
            </p14:xfrm>
          </p:contentPart>
        </mc:Choice>
        <mc:Fallback xmlns="">
          <p:pic>
            <p:nvPicPr>
              <p:cNvPr id="14" name="Ink 13">
                <a:extLst>
                  <a:ext uri="{FF2B5EF4-FFF2-40B4-BE49-F238E27FC236}">
                    <a16:creationId xmlns:a16="http://schemas.microsoft.com/office/drawing/2014/main" id="{0E36B71F-8617-4B05-A565-CA68910B66AF}"/>
                  </a:ext>
                </a:extLst>
              </p:cNvPr>
              <p:cNvPicPr/>
              <p:nvPr/>
            </p:nvPicPr>
            <p:blipFill>
              <a:blip r:embed="rId18"/>
              <a:stretch>
                <a:fillRect/>
              </a:stretch>
            </p:blipFill>
            <p:spPr>
              <a:xfrm>
                <a:off x="2908800" y="855936"/>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5" name="Ink 14">
                <a:extLst>
                  <a:ext uri="{FF2B5EF4-FFF2-40B4-BE49-F238E27FC236}">
                    <a16:creationId xmlns:a16="http://schemas.microsoft.com/office/drawing/2014/main" id="{C3E9255F-D54C-4938-861C-0719B95285A6}"/>
                  </a:ext>
                </a:extLst>
              </p14:cNvPr>
              <p14:cNvContentPartPr/>
              <p14:nvPr/>
            </p14:nvContentPartPr>
            <p14:xfrm>
              <a:off x="2998440" y="1035936"/>
              <a:ext cx="360" cy="360"/>
            </p14:xfrm>
          </p:contentPart>
        </mc:Choice>
        <mc:Fallback xmlns="">
          <p:pic>
            <p:nvPicPr>
              <p:cNvPr id="15" name="Ink 14">
                <a:extLst>
                  <a:ext uri="{FF2B5EF4-FFF2-40B4-BE49-F238E27FC236}">
                    <a16:creationId xmlns:a16="http://schemas.microsoft.com/office/drawing/2014/main" id="{C3E9255F-D54C-4938-861C-0719B95285A6}"/>
                  </a:ext>
                </a:extLst>
              </p:cNvPr>
              <p:cNvPicPr/>
              <p:nvPr/>
            </p:nvPicPr>
            <p:blipFill>
              <a:blip r:embed="rId18"/>
              <a:stretch>
                <a:fillRect/>
              </a:stretch>
            </p:blipFill>
            <p:spPr>
              <a:xfrm>
                <a:off x="2908800" y="855936"/>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6" name="Ink 15">
                <a:extLst>
                  <a:ext uri="{FF2B5EF4-FFF2-40B4-BE49-F238E27FC236}">
                    <a16:creationId xmlns:a16="http://schemas.microsoft.com/office/drawing/2014/main" id="{63A7B024-B577-4CAE-BEB0-A6669B501358}"/>
                  </a:ext>
                </a:extLst>
              </p14:cNvPr>
              <p14:cNvContentPartPr/>
              <p14:nvPr/>
            </p14:nvContentPartPr>
            <p14:xfrm>
              <a:off x="2993760" y="1035936"/>
              <a:ext cx="5040" cy="360"/>
            </p14:xfrm>
          </p:contentPart>
        </mc:Choice>
        <mc:Fallback xmlns="">
          <p:pic>
            <p:nvPicPr>
              <p:cNvPr id="16" name="Ink 15">
                <a:extLst>
                  <a:ext uri="{FF2B5EF4-FFF2-40B4-BE49-F238E27FC236}">
                    <a16:creationId xmlns:a16="http://schemas.microsoft.com/office/drawing/2014/main" id="{63A7B024-B577-4CAE-BEB0-A6669B501358}"/>
                  </a:ext>
                </a:extLst>
              </p:cNvPr>
              <p:cNvPicPr/>
              <p:nvPr/>
            </p:nvPicPr>
            <p:blipFill>
              <a:blip r:embed="rId21"/>
              <a:stretch>
                <a:fillRect/>
              </a:stretch>
            </p:blipFill>
            <p:spPr>
              <a:xfrm>
                <a:off x="2904120" y="855936"/>
                <a:ext cx="18468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7" name="Ink 16">
                <a:extLst>
                  <a:ext uri="{FF2B5EF4-FFF2-40B4-BE49-F238E27FC236}">
                    <a16:creationId xmlns:a16="http://schemas.microsoft.com/office/drawing/2014/main" id="{E0A5D064-5764-4BC6-889A-E61EBBCB274B}"/>
                  </a:ext>
                </a:extLst>
              </p14:cNvPr>
              <p14:cNvContentPartPr/>
              <p14:nvPr/>
            </p14:nvContentPartPr>
            <p14:xfrm>
              <a:off x="3729960" y="950616"/>
              <a:ext cx="360" cy="360"/>
            </p14:xfrm>
          </p:contentPart>
        </mc:Choice>
        <mc:Fallback xmlns="">
          <p:pic>
            <p:nvPicPr>
              <p:cNvPr id="17" name="Ink 16">
                <a:extLst>
                  <a:ext uri="{FF2B5EF4-FFF2-40B4-BE49-F238E27FC236}">
                    <a16:creationId xmlns:a16="http://schemas.microsoft.com/office/drawing/2014/main" id="{E0A5D064-5764-4BC6-889A-E61EBBCB274B}"/>
                  </a:ext>
                </a:extLst>
              </p:cNvPr>
              <p:cNvPicPr/>
              <p:nvPr/>
            </p:nvPicPr>
            <p:blipFill>
              <a:blip r:embed="rId18"/>
              <a:stretch>
                <a:fillRect/>
              </a:stretch>
            </p:blipFill>
            <p:spPr>
              <a:xfrm>
                <a:off x="3640320" y="770616"/>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8" name="Ink 17">
                <a:extLst>
                  <a:ext uri="{FF2B5EF4-FFF2-40B4-BE49-F238E27FC236}">
                    <a16:creationId xmlns:a16="http://schemas.microsoft.com/office/drawing/2014/main" id="{2CB02C25-2F1E-43D4-A77C-3F295035E347}"/>
                  </a:ext>
                </a:extLst>
              </p14:cNvPr>
              <p14:cNvContentPartPr/>
              <p14:nvPr/>
            </p14:nvContentPartPr>
            <p14:xfrm>
              <a:off x="3620520" y="1047816"/>
              <a:ext cx="360" cy="360"/>
            </p14:xfrm>
          </p:contentPart>
        </mc:Choice>
        <mc:Fallback xmlns="">
          <p:pic>
            <p:nvPicPr>
              <p:cNvPr id="18" name="Ink 17">
                <a:extLst>
                  <a:ext uri="{FF2B5EF4-FFF2-40B4-BE49-F238E27FC236}">
                    <a16:creationId xmlns:a16="http://schemas.microsoft.com/office/drawing/2014/main" id="{2CB02C25-2F1E-43D4-A77C-3F295035E347}"/>
                  </a:ext>
                </a:extLst>
              </p:cNvPr>
              <p:cNvPicPr/>
              <p:nvPr/>
            </p:nvPicPr>
            <p:blipFill>
              <a:blip r:embed="rId18"/>
              <a:stretch>
                <a:fillRect/>
              </a:stretch>
            </p:blipFill>
            <p:spPr>
              <a:xfrm>
                <a:off x="3530880" y="868176"/>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9" name="Ink 18">
                <a:extLst>
                  <a:ext uri="{FF2B5EF4-FFF2-40B4-BE49-F238E27FC236}">
                    <a16:creationId xmlns:a16="http://schemas.microsoft.com/office/drawing/2014/main" id="{4BA54EC1-BC0A-44CE-B6F6-610C5C43FEAF}"/>
                  </a:ext>
                </a:extLst>
              </p14:cNvPr>
              <p14:cNvContentPartPr/>
              <p14:nvPr/>
            </p14:nvContentPartPr>
            <p14:xfrm>
              <a:off x="7131960" y="2462616"/>
              <a:ext cx="360" cy="360"/>
            </p14:xfrm>
          </p:contentPart>
        </mc:Choice>
        <mc:Fallback xmlns="">
          <p:pic>
            <p:nvPicPr>
              <p:cNvPr id="19" name="Ink 18">
                <a:extLst>
                  <a:ext uri="{FF2B5EF4-FFF2-40B4-BE49-F238E27FC236}">
                    <a16:creationId xmlns:a16="http://schemas.microsoft.com/office/drawing/2014/main" id="{4BA54EC1-BC0A-44CE-B6F6-610C5C43FEAF}"/>
                  </a:ext>
                </a:extLst>
              </p:cNvPr>
              <p:cNvPicPr/>
              <p:nvPr/>
            </p:nvPicPr>
            <p:blipFill>
              <a:blip r:embed="rId18"/>
              <a:stretch>
                <a:fillRect/>
              </a:stretch>
            </p:blipFill>
            <p:spPr>
              <a:xfrm>
                <a:off x="7041960" y="2282616"/>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0" name="Ink 19">
                <a:extLst>
                  <a:ext uri="{FF2B5EF4-FFF2-40B4-BE49-F238E27FC236}">
                    <a16:creationId xmlns:a16="http://schemas.microsoft.com/office/drawing/2014/main" id="{A047CCDF-AC55-4CA2-8CC2-5DEAB5DBDA79}"/>
                  </a:ext>
                </a:extLst>
              </p14:cNvPr>
              <p14:cNvContentPartPr/>
              <p14:nvPr/>
            </p14:nvContentPartPr>
            <p14:xfrm>
              <a:off x="7131960" y="2510856"/>
              <a:ext cx="360" cy="360"/>
            </p14:xfrm>
          </p:contentPart>
        </mc:Choice>
        <mc:Fallback xmlns="">
          <p:pic>
            <p:nvPicPr>
              <p:cNvPr id="20" name="Ink 19">
                <a:extLst>
                  <a:ext uri="{FF2B5EF4-FFF2-40B4-BE49-F238E27FC236}">
                    <a16:creationId xmlns:a16="http://schemas.microsoft.com/office/drawing/2014/main" id="{A047CCDF-AC55-4CA2-8CC2-5DEAB5DBDA79}"/>
                  </a:ext>
                </a:extLst>
              </p:cNvPr>
              <p:cNvPicPr/>
              <p:nvPr/>
            </p:nvPicPr>
            <p:blipFill>
              <a:blip r:embed="rId18"/>
              <a:stretch>
                <a:fillRect/>
              </a:stretch>
            </p:blipFill>
            <p:spPr>
              <a:xfrm>
                <a:off x="7041960" y="2331216"/>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1" name="Ink 20">
                <a:extLst>
                  <a:ext uri="{FF2B5EF4-FFF2-40B4-BE49-F238E27FC236}">
                    <a16:creationId xmlns:a16="http://schemas.microsoft.com/office/drawing/2014/main" id="{5C113320-A213-4066-90BD-CDA6F321CA37}"/>
                  </a:ext>
                </a:extLst>
              </p14:cNvPr>
              <p14:cNvContentPartPr/>
              <p14:nvPr/>
            </p14:nvContentPartPr>
            <p14:xfrm>
              <a:off x="6644160" y="4559256"/>
              <a:ext cx="360" cy="360"/>
            </p14:xfrm>
          </p:contentPart>
        </mc:Choice>
        <mc:Fallback xmlns="">
          <p:pic>
            <p:nvPicPr>
              <p:cNvPr id="21" name="Ink 20">
                <a:extLst>
                  <a:ext uri="{FF2B5EF4-FFF2-40B4-BE49-F238E27FC236}">
                    <a16:creationId xmlns:a16="http://schemas.microsoft.com/office/drawing/2014/main" id="{5C113320-A213-4066-90BD-CDA6F321CA37}"/>
                  </a:ext>
                </a:extLst>
              </p:cNvPr>
              <p:cNvPicPr/>
              <p:nvPr/>
            </p:nvPicPr>
            <p:blipFill>
              <a:blip r:embed="rId18"/>
              <a:stretch>
                <a:fillRect/>
              </a:stretch>
            </p:blipFill>
            <p:spPr>
              <a:xfrm>
                <a:off x="6554160" y="4379256"/>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2" name="Ink 21">
                <a:extLst>
                  <a:ext uri="{FF2B5EF4-FFF2-40B4-BE49-F238E27FC236}">
                    <a16:creationId xmlns:a16="http://schemas.microsoft.com/office/drawing/2014/main" id="{E393B7F9-52EB-4DF0-9F3C-D38FF4077920}"/>
                  </a:ext>
                </a:extLst>
              </p14:cNvPr>
              <p14:cNvContentPartPr/>
              <p14:nvPr/>
            </p14:nvContentPartPr>
            <p14:xfrm>
              <a:off x="-1926720" y="3961656"/>
              <a:ext cx="360" cy="360"/>
            </p14:xfrm>
          </p:contentPart>
        </mc:Choice>
        <mc:Fallback xmlns="">
          <p:pic>
            <p:nvPicPr>
              <p:cNvPr id="22" name="Ink 21">
                <a:extLst>
                  <a:ext uri="{FF2B5EF4-FFF2-40B4-BE49-F238E27FC236}">
                    <a16:creationId xmlns:a16="http://schemas.microsoft.com/office/drawing/2014/main" id="{E393B7F9-52EB-4DF0-9F3C-D38FF4077920}"/>
                  </a:ext>
                </a:extLst>
              </p:cNvPr>
              <p:cNvPicPr/>
              <p:nvPr/>
            </p:nvPicPr>
            <p:blipFill>
              <a:blip r:embed="rId18"/>
              <a:stretch>
                <a:fillRect/>
              </a:stretch>
            </p:blipFill>
            <p:spPr>
              <a:xfrm>
                <a:off x="-2016720" y="3782016"/>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3" name="Ink 22">
                <a:extLst>
                  <a:ext uri="{FF2B5EF4-FFF2-40B4-BE49-F238E27FC236}">
                    <a16:creationId xmlns:a16="http://schemas.microsoft.com/office/drawing/2014/main" id="{34B2D232-CEF5-419B-B1A5-8DBEA2B7E54F}"/>
                  </a:ext>
                </a:extLst>
              </p14:cNvPr>
              <p14:cNvContentPartPr/>
              <p14:nvPr/>
            </p14:nvContentPartPr>
            <p14:xfrm>
              <a:off x="-1049040" y="3218256"/>
              <a:ext cx="360" cy="360"/>
            </p14:xfrm>
          </p:contentPart>
        </mc:Choice>
        <mc:Fallback xmlns="">
          <p:pic>
            <p:nvPicPr>
              <p:cNvPr id="23" name="Ink 22">
                <a:extLst>
                  <a:ext uri="{FF2B5EF4-FFF2-40B4-BE49-F238E27FC236}">
                    <a16:creationId xmlns:a16="http://schemas.microsoft.com/office/drawing/2014/main" id="{34B2D232-CEF5-419B-B1A5-8DBEA2B7E54F}"/>
                  </a:ext>
                </a:extLst>
              </p:cNvPr>
              <p:cNvPicPr/>
              <p:nvPr/>
            </p:nvPicPr>
            <p:blipFill>
              <a:blip r:embed="rId18"/>
              <a:stretch>
                <a:fillRect/>
              </a:stretch>
            </p:blipFill>
            <p:spPr>
              <a:xfrm>
                <a:off x="-1138680" y="3038256"/>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4" name="Ink 23">
                <a:extLst>
                  <a:ext uri="{FF2B5EF4-FFF2-40B4-BE49-F238E27FC236}">
                    <a16:creationId xmlns:a16="http://schemas.microsoft.com/office/drawing/2014/main" id="{362E2CCD-E783-4EB0-A449-D3A45EEDACA1}"/>
                  </a:ext>
                </a:extLst>
              </p14:cNvPr>
              <p14:cNvContentPartPr/>
              <p14:nvPr/>
            </p14:nvContentPartPr>
            <p14:xfrm>
              <a:off x="2047680" y="1023696"/>
              <a:ext cx="360" cy="360"/>
            </p14:xfrm>
          </p:contentPart>
        </mc:Choice>
        <mc:Fallback xmlns="">
          <p:pic>
            <p:nvPicPr>
              <p:cNvPr id="24" name="Ink 23">
                <a:extLst>
                  <a:ext uri="{FF2B5EF4-FFF2-40B4-BE49-F238E27FC236}">
                    <a16:creationId xmlns:a16="http://schemas.microsoft.com/office/drawing/2014/main" id="{362E2CCD-E783-4EB0-A449-D3A45EEDACA1}"/>
                  </a:ext>
                </a:extLst>
              </p:cNvPr>
              <p:cNvPicPr/>
              <p:nvPr/>
            </p:nvPicPr>
            <p:blipFill>
              <a:blip r:embed="rId18"/>
              <a:stretch>
                <a:fillRect/>
              </a:stretch>
            </p:blipFill>
            <p:spPr>
              <a:xfrm>
                <a:off x="1957680" y="843696"/>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5" name="Ink 24">
                <a:extLst>
                  <a:ext uri="{FF2B5EF4-FFF2-40B4-BE49-F238E27FC236}">
                    <a16:creationId xmlns:a16="http://schemas.microsoft.com/office/drawing/2014/main" id="{3A6B9D4B-B599-4E13-8CD4-9AE1EA05DD38}"/>
                  </a:ext>
                </a:extLst>
              </p14:cNvPr>
              <p14:cNvContentPartPr/>
              <p14:nvPr/>
            </p14:nvContentPartPr>
            <p14:xfrm>
              <a:off x="2084400" y="1023696"/>
              <a:ext cx="5040" cy="360"/>
            </p14:xfrm>
          </p:contentPart>
        </mc:Choice>
        <mc:Fallback xmlns="">
          <p:pic>
            <p:nvPicPr>
              <p:cNvPr id="25" name="Ink 24">
                <a:extLst>
                  <a:ext uri="{FF2B5EF4-FFF2-40B4-BE49-F238E27FC236}">
                    <a16:creationId xmlns:a16="http://schemas.microsoft.com/office/drawing/2014/main" id="{3A6B9D4B-B599-4E13-8CD4-9AE1EA05DD38}"/>
                  </a:ext>
                </a:extLst>
              </p:cNvPr>
              <p:cNvPicPr/>
              <p:nvPr/>
            </p:nvPicPr>
            <p:blipFill>
              <a:blip r:embed="rId21"/>
              <a:stretch>
                <a:fillRect/>
              </a:stretch>
            </p:blipFill>
            <p:spPr>
              <a:xfrm>
                <a:off x="1994760" y="843696"/>
                <a:ext cx="18468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6" name="Ink 25">
                <a:extLst>
                  <a:ext uri="{FF2B5EF4-FFF2-40B4-BE49-F238E27FC236}">
                    <a16:creationId xmlns:a16="http://schemas.microsoft.com/office/drawing/2014/main" id="{915EBC98-2995-4202-8847-0A06CF184801}"/>
                  </a:ext>
                </a:extLst>
              </p14:cNvPr>
              <p14:cNvContentPartPr/>
              <p14:nvPr/>
            </p14:nvContentPartPr>
            <p14:xfrm>
              <a:off x="1987200" y="1011456"/>
              <a:ext cx="360" cy="360"/>
            </p14:xfrm>
          </p:contentPart>
        </mc:Choice>
        <mc:Fallback xmlns="">
          <p:pic>
            <p:nvPicPr>
              <p:cNvPr id="26" name="Ink 25">
                <a:extLst>
                  <a:ext uri="{FF2B5EF4-FFF2-40B4-BE49-F238E27FC236}">
                    <a16:creationId xmlns:a16="http://schemas.microsoft.com/office/drawing/2014/main" id="{915EBC98-2995-4202-8847-0A06CF184801}"/>
                  </a:ext>
                </a:extLst>
              </p:cNvPr>
              <p:cNvPicPr/>
              <p:nvPr/>
            </p:nvPicPr>
            <p:blipFill>
              <a:blip r:embed="rId18"/>
              <a:stretch>
                <a:fillRect/>
              </a:stretch>
            </p:blipFill>
            <p:spPr>
              <a:xfrm>
                <a:off x="1897200" y="831816"/>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7" name="Ink 26">
                <a:extLst>
                  <a:ext uri="{FF2B5EF4-FFF2-40B4-BE49-F238E27FC236}">
                    <a16:creationId xmlns:a16="http://schemas.microsoft.com/office/drawing/2014/main" id="{45DA6E77-6091-41F4-942A-0F309A3D2009}"/>
                  </a:ext>
                </a:extLst>
              </p14:cNvPr>
              <p14:cNvContentPartPr/>
              <p14:nvPr/>
            </p14:nvContentPartPr>
            <p14:xfrm>
              <a:off x="-1855800" y="657936"/>
              <a:ext cx="27000" cy="23400"/>
            </p14:xfrm>
          </p:contentPart>
        </mc:Choice>
        <mc:Fallback xmlns="">
          <p:pic>
            <p:nvPicPr>
              <p:cNvPr id="27" name="Ink 26">
                <a:extLst>
                  <a:ext uri="{FF2B5EF4-FFF2-40B4-BE49-F238E27FC236}">
                    <a16:creationId xmlns:a16="http://schemas.microsoft.com/office/drawing/2014/main" id="{45DA6E77-6091-41F4-942A-0F309A3D2009}"/>
                  </a:ext>
                </a:extLst>
              </p:cNvPr>
              <p:cNvPicPr/>
              <p:nvPr/>
            </p:nvPicPr>
            <p:blipFill>
              <a:blip r:embed="rId33"/>
              <a:stretch>
                <a:fillRect/>
              </a:stretch>
            </p:blipFill>
            <p:spPr>
              <a:xfrm>
                <a:off x="-1945800" y="477936"/>
                <a:ext cx="206640" cy="3830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8" name="Ink 27">
                <a:extLst>
                  <a:ext uri="{FF2B5EF4-FFF2-40B4-BE49-F238E27FC236}">
                    <a16:creationId xmlns:a16="http://schemas.microsoft.com/office/drawing/2014/main" id="{E3F3AD06-2FD6-4505-B7DB-A8FB3DED0B43}"/>
                  </a:ext>
                </a:extLst>
              </p14:cNvPr>
              <p14:cNvContentPartPr/>
              <p14:nvPr/>
            </p14:nvContentPartPr>
            <p14:xfrm>
              <a:off x="-268560" y="816336"/>
              <a:ext cx="5040" cy="360"/>
            </p14:xfrm>
          </p:contentPart>
        </mc:Choice>
        <mc:Fallback xmlns="">
          <p:pic>
            <p:nvPicPr>
              <p:cNvPr id="28" name="Ink 27">
                <a:extLst>
                  <a:ext uri="{FF2B5EF4-FFF2-40B4-BE49-F238E27FC236}">
                    <a16:creationId xmlns:a16="http://schemas.microsoft.com/office/drawing/2014/main" id="{E3F3AD06-2FD6-4505-B7DB-A8FB3DED0B43}"/>
                  </a:ext>
                </a:extLst>
              </p:cNvPr>
              <p:cNvPicPr/>
              <p:nvPr/>
            </p:nvPicPr>
            <p:blipFill>
              <a:blip r:embed="rId21"/>
              <a:stretch>
                <a:fillRect/>
              </a:stretch>
            </p:blipFill>
            <p:spPr>
              <a:xfrm>
                <a:off x="-358200" y="636336"/>
                <a:ext cx="18468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30" name="Ink 29">
                <a:extLst>
                  <a:ext uri="{FF2B5EF4-FFF2-40B4-BE49-F238E27FC236}">
                    <a16:creationId xmlns:a16="http://schemas.microsoft.com/office/drawing/2014/main" id="{C9248AF4-5127-48C9-B6A2-758110871291}"/>
                  </a:ext>
                </a:extLst>
              </p14:cNvPr>
              <p14:cNvContentPartPr/>
              <p14:nvPr/>
            </p14:nvContentPartPr>
            <p14:xfrm>
              <a:off x="-2207160" y="1998936"/>
              <a:ext cx="360" cy="360"/>
            </p14:xfrm>
          </p:contentPart>
        </mc:Choice>
        <mc:Fallback xmlns="">
          <p:pic>
            <p:nvPicPr>
              <p:cNvPr id="30" name="Ink 29">
                <a:extLst>
                  <a:ext uri="{FF2B5EF4-FFF2-40B4-BE49-F238E27FC236}">
                    <a16:creationId xmlns:a16="http://schemas.microsoft.com/office/drawing/2014/main" id="{C9248AF4-5127-48C9-B6A2-758110871291}"/>
                  </a:ext>
                </a:extLst>
              </p:cNvPr>
              <p:cNvPicPr/>
              <p:nvPr/>
            </p:nvPicPr>
            <p:blipFill>
              <a:blip r:embed="rId36"/>
              <a:stretch>
                <a:fillRect/>
              </a:stretch>
            </p:blipFill>
            <p:spPr>
              <a:xfrm>
                <a:off x="-2216160" y="1989936"/>
                <a:ext cx="18000" cy="18000"/>
              </a:xfrm>
              <a:prstGeom prst="rect">
                <a:avLst/>
              </a:prstGeom>
            </p:spPr>
          </p:pic>
        </mc:Fallback>
      </mc:AlternateContent>
      <p:pic>
        <p:nvPicPr>
          <p:cNvPr id="12" name="Picture 11">
            <a:extLst>
              <a:ext uri="{FF2B5EF4-FFF2-40B4-BE49-F238E27FC236}">
                <a16:creationId xmlns:a16="http://schemas.microsoft.com/office/drawing/2014/main" id="{285E3988-F751-A1CC-56FF-E2AAF660A829}"/>
              </a:ext>
            </a:extLst>
          </p:cNvPr>
          <p:cNvPicPr>
            <a:picLocks noChangeAspect="1"/>
          </p:cNvPicPr>
          <p:nvPr/>
        </p:nvPicPr>
        <p:blipFill>
          <a:blip r:embed="rId37"/>
          <a:stretch>
            <a:fillRect/>
          </a:stretch>
        </p:blipFill>
        <p:spPr>
          <a:xfrm>
            <a:off x="838200" y="1364007"/>
            <a:ext cx="4547924" cy="4802875"/>
          </a:xfrm>
          <a:prstGeom prst="rect">
            <a:avLst/>
          </a:prstGeom>
        </p:spPr>
      </p:pic>
    </p:spTree>
    <p:extLst>
      <p:ext uri="{BB962C8B-B14F-4D97-AF65-F5344CB8AC3E}">
        <p14:creationId xmlns:p14="http://schemas.microsoft.com/office/powerpoint/2010/main" val="32379141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p:txBody>
          <a:bodyPr anchor="ctr">
            <a:normAutofit/>
          </a:bodyPr>
          <a:lstStyle/>
          <a:p>
            <a:r>
              <a:rPr lang="en-US" sz="2400" dirty="0">
                <a:solidFill>
                  <a:schemeClr val="tx1"/>
                </a:solidFill>
              </a:rPr>
              <a:t>RESULTS</a:t>
            </a:r>
          </a:p>
        </p:txBody>
      </p:sp>
      <p:sp>
        <p:nvSpPr>
          <p:cNvPr id="5" name="Content Placeholder 4">
            <a:extLst>
              <a:ext uri="{FF2B5EF4-FFF2-40B4-BE49-F238E27FC236}">
                <a16:creationId xmlns:a16="http://schemas.microsoft.com/office/drawing/2014/main" id="{576FA7D1-6F54-4F56-099A-73F077E55F6E}"/>
              </a:ext>
            </a:extLst>
          </p:cNvPr>
          <p:cNvSpPr>
            <a:spLocks noGrp="1"/>
          </p:cNvSpPr>
          <p:nvPr>
            <p:ph sz="half" idx="1"/>
          </p:nvPr>
        </p:nvSpPr>
        <p:spPr>
          <a:xfrm>
            <a:off x="838200" y="1825625"/>
            <a:ext cx="5181600" cy="3095510"/>
          </a:xfrm>
        </p:spPr>
        <p:txBody>
          <a:bodyPr>
            <a:normAutofit/>
          </a:bodyPr>
          <a:lstStyle/>
          <a:p>
            <a:pPr marL="0" marR="48380" indent="0">
              <a:buNone/>
            </a:pPr>
            <a:r>
              <a:rPr lang="fr-FR" sz="1800" b="1" i="0" u="none" strike="noStrike" dirty="0">
                <a:solidFill>
                  <a:schemeClr val="tx1"/>
                </a:solidFill>
                <a:latin typeface="Tahoma" panose="020B0604030504040204" pitchFamily="34" charset="0"/>
              </a:rPr>
              <a:t>Data </a:t>
            </a:r>
            <a:r>
              <a:rPr lang="en-US" sz="1800" b="1" i="0" u="none" strike="noStrike" dirty="0">
                <a:solidFill>
                  <a:schemeClr val="tx1"/>
                </a:solidFill>
                <a:latin typeface="Tahoma" panose="020B0604030504040204" pitchFamily="34" charset="0"/>
              </a:rPr>
              <a:t>Wrangling </a:t>
            </a:r>
            <a:endParaRPr lang="fr-FR" sz="1800" b="0" i="0" u="none" strike="noStrike" dirty="0">
              <a:solidFill>
                <a:schemeClr val="tx1"/>
              </a:solidFill>
              <a:latin typeface="Lucida Sans" panose="020B0602030504020204" pitchFamily="34" charset="0"/>
            </a:endParaRPr>
          </a:p>
          <a:p>
            <a:pPr marR="48380" algn="l"/>
            <a:endParaRPr lang="en-US" sz="1800" b="0" i="0" u="none" strike="noStrike" dirty="0">
              <a:solidFill>
                <a:schemeClr val="tx1"/>
              </a:solidFill>
              <a:latin typeface="Trebuchet MS" panose="020B0603020202020204" pitchFamily="34" charset="0"/>
            </a:endParaRPr>
          </a:p>
          <a:p>
            <a:pPr marR="48380" algn="l"/>
            <a:r>
              <a:rPr lang="en-US" sz="1800" b="0" i="0" u="none" strike="noStrike" dirty="0">
                <a:solidFill>
                  <a:schemeClr val="tx1"/>
                </a:solidFill>
                <a:latin typeface="Trebuchet MS" panose="020B0603020202020204" pitchFamily="34" charset="0"/>
              </a:rPr>
              <a:t>Calculate the number of launches on each site  Calculate the number and occurrence of each orbit</a:t>
            </a:r>
            <a:endParaRPr lang="en-US" sz="1800" b="0" i="0" u="none" strike="noStrike" dirty="0">
              <a:solidFill>
                <a:schemeClr val="tx1"/>
              </a:solidFill>
              <a:latin typeface="Lucida Sans" panose="020B0602030504020204" pitchFamily="34" charset="0"/>
            </a:endParaRPr>
          </a:p>
          <a:p>
            <a:pPr marR="80" algn="l"/>
            <a:r>
              <a:rPr lang="en-US" sz="1800" b="0" i="0" u="none" strike="noStrike" baseline="0" dirty="0">
                <a:solidFill>
                  <a:schemeClr val="tx1"/>
                </a:solidFill>
                <a:latin typeface="Trebuchet MS" panose="020B0603020202020204" pitchFamily="34" charset="0"/>
              </a:rPr>
              <a:t>Calculate the number and occurrence of mission outcome per orbit type  Create a landing outcome label from Outcome column</a:t>
            </a:r>
            <a:endParaRPr lang="en-US" sz="1800" b="0" i="0" u="none" strike="noStrike" baseline="0" dirty="0">
              <a:solidFill>
                <a:schemeClr val="tx1"/>
              </a:solidFill>
              <a:latin typeface="Lucida Sans" panose="020B0602030504020204" pitchFamily="34" charset="0"/>
            </a:endParaRPr>
          </a:p>
          <a:p>
            <a:pPr marL="0" indent="0">
              <a:buNone/>
            </a:pPr>
            <a:endParaRPr lang="en-NG" sz="1800" dirty="0">
              <a:solidFill>
                <a:schemeClr val="tx1"/>
              </a:solidFill>
            </a:endParaRPr>
          </a:p>
        </p:txBody>
      </p:sp>
      <p:pic>
        <p:nvPicPr>
          <p:cNvPr id="7" name="Content Placeholder 6">
            <a:extLst>
              <a:ext uri="{FF2B5EF4-FFF2-40B4-BE49-F238E27FC236}">
                <a16:creationId xmlns:a16="http://schemas.microsoft.com/office/drawing/2014/main" id="{20D12AA9-15BB-817F-E1A4-2AF729FAAF9B}"/>
              </a:ext>
            </a:extLst>
          </p:cNvPr>
          <p:cNvPicPr>
            <a:picLocks noGrp="1" noChangeAspect="1"/>
          </p:cNvPicPr>
          <p:nvPr>
            <p:ph sz="half" idx="2"/>
          </p:nvPr>
        </p:nvPicPr>
        <p:blipFill>
          <a:blip r:embed="rId2"/>
          <a:stretch>
            <a:fillRect/>
          </a:stretch>
        </p:blipFill>
        <p:spPr>
          <a:xfrm>
            <a:off x="6172200" y="2289377"/>
            <a:ext cx="5181600" cy="3423833"/>
          </a:xfrm>
        </p:spPr>
      </p:pic>
      <p:pic>
        <p:nvPicPr>
          <p:cNvPr id="4" name="object 6">
            <a:extLst>
              <a:ext uri="{FF2B5EF4-FFF2-40B4-BE49-F238E27FC236}">
                <a16:creationId xmlns:a16="http://schemas.microsoft.com/office/drawing/2014/main" id="{17E4D8E0-CAFF-2203-059B-8788B5FCA0BD}"/>
              </a:ext>
            </a:extLst>
          </p:cNvPr>
          <p:cNvPicPr/>
          <p:nvPr/>
        </p:nvPicPr>
        <p:blipFill>
          <a:blip r:embed="rId3" cstate="print"/>
          <a:stretch>
            <a:fillRect/>
          </a:stretch>
        </p:blipFill>
        <p:spPr>
          <a:xfrm>
            <a:off x="8737047" y="0"/>
            <a:ext cx="2616753" cy="1362074"/>
          </a:xfrm>
          <a:prstGeom prst="rect">
            <a:avLst/>
          </a:prstGeom>
        </p:spPr>
      </p:pic>
    </p:spTree>
    <p:extLst>
      <p:ext uri="{BB962C8B-B14F-4D97-AF65-F5344CB8AC3E}">
        <p14:creationId xmlns:p14="http://schemas.microsoft.com/office/powerpoint/2010/main" val="18534834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p:txBody>
          <a:bodyPr anchor="ctr">
            <a:normAutofit/>
          </a:bodyPr>
          <a:lstStyle/>
          <a:p>
            <a:r>
              <a:rPr lang="en-US" sz="2400" dirty="0">
                <a:solidFill>
                  <a:schemeClr val="tx1"/>
                </a:solidFill>
              </a:rPr>
              <a:t>RESULTS</a:t>
            </a:r>
          </a:p>
        </p:txBody>
      </p:sp>
      <p:sp>
        <p:nvSpPr>
          <p:cNvPr id="5" name="Content Placeholder 4">
            <a:extLst>
              <a:ext uri="{FF2B5EF4-FFF2-40B4-BE49-F238E27FC236}">
                <a16:creationId xmlns:a16="http://schemas.microsoft.com/office/drawing/2014/main" id="{576FA7D1-6F54-4F56-099A-73F077E55F6E}"/>
              </a:ext>
            </a:extLst>
          </p:cNvPr>
          <p:cNvSpPr>
            <a:spLocks noGrp="1"/>
          </p:cNvSpPr>
          <p:nvPr>
            <p:ph sz="half" idx="1"/>
          </p:nvPr>
        </p:nvSpPr>
        <p:spPr>
          <a:xfrm>
            <a:off x="838200" y="1825624"/>
            <a:ext cx="5181600" cy="4351337"/>
          </a:xfrm>
        </p:spPr>
        <p:txBody>
          <a:bodyPr>
            <a:normAutofit/>
          </a:bodyPr>
          <a:lstStyle/>
          <a:p>
            <a:pPr marL="0" indent="0">
              <a:buNone/>
            </a:pPr>
            <a:r>
              <a:rPr lang="fr-FR" sz="1800" b="1" i="0" u="none" strike="noStrike" dirty="0">
                <a:solidFill>
                  <a:schemeClr val="tx1"/>
                </a:solidFill>
                <a:latin typeface="Tahoma" panose="020B0604030504040204" pitchFamily="34" charset="0"/>
              </a:rPr>
              <a:t>EDA </a:t>
            </a:r>
            <a:r>
              <a:rPr lang="fr-FR" sz="1800" b="1" i="0" u="none" strike="noStrike" dirty="0" err="1">
                <a:solidFill>
                  <a:schemeClr val="tx1"/>
                </a:solidFill>
                <a:latin typeface="Tahoma" panose="020B0604030504040204" pitchFamily="34" charset="0"/>
              </a:rPr>
              <a:t>done</a:t>
            </a:r>
            <a:r>
              <a:rPr lang="fr-FR" sz="1800" b="1" i="0" u="none" strike="noStrike" dirty="0">
                <a:solidFill>
                  <a:schemeClr val="tx1"/>
                </a:solidFill>
                <a:latin typeface="Tahoma" panose="020B0604030504040204" pitchFamily="34" charset="0"/>
              </a:rPr>
              <a:t> </a:t>
            </a:r>
            <a:r>
              <a:rPr lang="fr-FR" sz="1800" b="1" i="0" u="none" strike="noStrike" dirty="0" err="1">
                <a:solidFill>
                  <a:schemeClr val="tx1"/>
                </a:solidFill>
                <a:latin typeface="Tahoma" panose="020B0604030504040204" pitchFamily="34" charset="0"/>
              </a:rPr>
              <a:t>with</a:t>
            </a:r>
            <a:r>
              <a:rPr lang="fr-FR" sz="1800" b="1" i="0" u="none" strike="noStrike" dirty="0">
                <a:solidFill>
                  <a:schemeClr val="tx1"/>
                </a:solidFill>
                <a:latin typeface="Tahoma" panose="020B0604030504040204" pitchFamily="34" charset="0"/>
              </a:rPr>
              <a:t> Data </a:t>
            </a:r>
            <a:r>
              <a:rPr lang="fr-FR" sz="1800" b="1" i="0" u="none" strike="noStrike" dirty="0" err="1">
                <a:solidFill>
                  <a:schemeClr val="tx1"/>
                </a:solidFill>
                <a:latin typeface="Tahoma" panose="020B0604030504040204" pitchFamily="34" charset="0"/>
              </a:rPr>
              <a:t>Visualization</a:t>
            </a:r>
            <a:endParaRPr lang="fr-FR" sz="1800" b="0" i="0" u="none" strike="noStrike" dirty="0">
              <a:solidFill>
                <a:schemeClr val="tx1"/>
              </a:solidFill>
              <a:latin typeface="Lucida Sans" panose="020B0602030504020204" pitchFamily="34" charset="0"/>
            </a:endParaRPr>
          </a:p>
          <a:p>
            <a:pPr marR="710" algn="l"/>
            <a:r>
              <a:rPr lang="en-US" sz="1800" b="0" i="0" u="none" strike="noStrike" dirty="0">
                <a:solidFill>
                  <a:schemeClr val="tx1"/>
                </a:solidFill>
                <a:latin typeface="Trebuchet MS" panose="020B0603020202020204" pitchFamily="34" charset="0"/>
              </a:rPr>
              <a:t>Scatter Plot showing the Flight Number and Payload Massa</a:t>
            </a:r>
            <a:endParaRPr lang="en-US" sz="1800" b="0" i="0" u="none" strike="noStrike" dirty="0">
              <a:solidFill>
                <a:schemeClr val="tx1"/>
              </a:solidFill>
              <a:latin typeface="Lucida Sans" panose="020B0602030504020204" pitchFamily="34" charset="0"/>
            </a:endParaRPr>
          </a:p>
          <a:p>
            <a:pPr marL="0" indent="0">
              <a:buNone/>
            </a:pPr>
            <a:endParaRPr lang="en-NG" sz="1800" dirty="0">
              <a:solidFill>
                <a:schemeClr val="tx1"/>
              </a:solidFill>
            </a:endParaRPr>
          </a:p>
        </p:txBody>
      </p:sp>
      <p:pic>
        <p:nvPicPr>
          <p:cNvPr id="7" name="Content Placeholder 6">
            <a:extLst>
              <a:ext uri="{FF2B5EF4-FFF2-40B4-BE49-F238E27FC236}">
                <a16:creationId xmlns:a16="http://schemas.microsoft.com/office/drawing/2014/main" id="{51E6641C-5817-55C7-A132-ED25F61EB536}"/>
              </a:ext>
            </a:extLst>
          </p:cNvPr>
          <p:cNvPicPr>
            <a:picLocks noGrp="1" noChangeAspect="1"/>
          </p:cNvPicPr>
          <p:nvPr>
            <p:ph sz="half" idx="2"/>
          </p:nvPr>
        </p:nvPicPr>
        <p:blipFill>
          <a:blip r:embed="rId2"/>
          <a:stretch>
            <a:fillRect/>
          </a:stretch>
        </p:blipFill>
        <p:spPr>
          <a:xfrm>
            <a:off x="1745674" y="3036684"/>
            <a:ext cx="9159240" cy="3275213"/>
          </a:xfrm>
        </p:spPr>
      </p:pic>
      <p:pic>
        <p:nvPicPr>
          <p:cNvPr id="4" name="object 6">
            <a:extLst>
              <a:ext uri="{FF2B5EF4-FFF2-40B4-BE49-F238E27FC236}">
                <a16:creationId xmlns:a16="http://schemas.microsoft.com/office/drawing/2014/main" id="{17E4D8E0-CAFF-2203-059B-8788B5FCA0BD}"/>
              </a:ext>
            </a:extLst>
          </p:cNvPr>
          <p:cNvPicPr/>
          <p:nvPr/>
        </p:nvPicPr>
        <p:blipFill>
          <a:blip r:embed="rId3" cstate="print"/>
          <a:stretch>
            <a:fillRect/>
          </a:stretch>
        </p:blipFill>
        <p:spPr>
          <a:xfrm>
            <a:off x="8737047" y="0"/>
            <a:ext cx="2616753" cy="1362074"/>
          </a:xfrm>
          <a:prstGeom prst="rect">
            <a:avLst/>
          </a:prstGeom>
        </p:spPr>
      </p:pic>
    </p:spTree>
    <p:extLst>
      <p:ext uri="{BB962C8B-B14F-4D97-AF65-F5344CB8AC3E}">
        <p14:creationId xmlns:p14="http://schemas.microsoft.com/office/powerpoint/2010/main" val="20867471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p:txBody>
          <a:bodyPr anchor="ctr">
            <a:normAutofit/>
          </a:bodyPr>
          <a:lstStyle/>
          <a:p>
            <a:r>
              <a:rPr lang="en-US" sz="2400" dirty="0">
                <a:solidFill>
                  <a:schemeClr val="tx1"/>
                </a:solidFill>
              </a:rPr>
              <a:t>RESULTS</a:t>
            </a:r>
          </a:p>
        </p:txBody>
      </p:sp>
      <p:sp>
        <p:nvSpPr>
          <p:cNvPr id="5" name="Content Placeholder 4">
            <a:extLst>
              <a:ext uri="{FF2B5EF4-FFF2-40B4-BE49-F238E27FC236}">
                <a16:creationId xmlns:a16="http://schemas.microsoft.com/office/drawing/2014/main" id="{576FA7D1-6F54-4F56-099A-73F077E55F6E}"/>
              </a:ext>
            </a:extLst>
          </p:cNvPr>
          <p:cNvSpPr>
            <a:spLocks noGrp="1"/>
          </p:cNvSpPr>
          <p:nvPr>
            <p:ph sz="half" idx="1"/>
          </p:nvPr>
        </p:nvSpPr>
        <p:spPr>
          <a:xfrm>
            <a:off x="838200" y="1825625"/>
            <a:ext cx="5181600" cy="684819"/>
          </a:xfrm>
        </p:spPr>
        <p:txBody>
          <a:bodyPr>
            <a:normAutofit/>
          </a:bodyPr>
          <a:lstStyle/>
          <a:p>
            <a:pPr marL="0" marR="80" indent="0" algn="l">
              <a:buNone/>
            </a:pPr>
            <a:r>
              <a:rPr lang="en-US" sz="1800" dirty="0">
                <a:solidFill>
                  <a:schemeClr val="tx1"/>
                </a:solidFill>
                <a:latin typeface="Trebuchet MS" panose="020B0603020202020204" pitchFamily="34" charset="0"/>
              </a:rPr>
              <a:t>. Scatter Plot showing </a:t>
            </a:r>
            <a:r>
              <a:rPr lang="en-US" sz="1800" b="0" i="0" u="none" strike="noStrike" baseline="0" dirty="0">
                <a:solidFill>
                  <a:schemeClr val="tx1"/>
                </a:solidFill>
                <a:latin typeface="Trebuchet MS" panose="020B0603020202020204" pitchFamily="34" charset="0"/>
              </a:rPr>
              <a:t>the relationship between Flight Number and Orbit Type</a:t>
            </a:r>
            <a:endParaRPr lang="en-US" sz="1800" b="0" i="0" u="none" strike="noStrike" baseline="0" dirty="0">
              <a:solidFill>
                <a:schemeClr val="tx1"/>
              </a:solidFill>
              <a:latin typeface="Lucida Sans" panose="020B0602030504020204" pitchFamily="34" charset="0"/>
            </a:endParaRPr>
          </a:p>
          <a:p>
            <a:pPr marL="0" indent="0">
              <a:buNone/>
            </a:pPr>
            <a:endParaRPr lang="en-NG" sz="1800" dirty="0">
              <a:solidFill>
                <a:schemeClr val="tx1"/>
              </a:solidFill>
            </a:endParaRPr>
          </a:p>
        </p:txBody>
      </p:sp>
      <p:pic>
        <p:nvPicPr>
          <p:cNvPr id="7" name="Content Placeholder 6">
            <a:extLst>
              <a:ext uri="{FF2B5EF4-FFF2-40B4-BE49-F238E27FC236}">
                <a16:creationId xmlns:a16="http://schemas.microsoft.com/office/drawing/2014/main" id="{0C526C52-9AB0-D848-9782-DB8415DFF455}"/>
              </a:ext>
            </a:extLst>
          </p:cNvPr>
          <p:cNvPicPr>
            <a:picLocks noGrp="1" noChangeAspect="1"/>
          </p:cNvPicPr>
          <p:nvPr>
            <p:ph sz="half" idx="2"/>
          </p:nvPr>
        </p:nvPicPr>
        <p:blipFill>
          <a:blip r:embed="rId3"/>
          <a:stretch>
            <a:fillRect/>
          </a:stretch>
        </p:blipFill>
        <p:spPr>
          <a:xfrm>
            <a:off x="1479665" y="2776451"/>
            <a:ext cx="9874135" cy="3391593"/>
          </a:xfrm>
        </p:spPr>
      </p:pic>
      <p:pic>
        <p:nvPicPr>
          <p:cNvPr id="4" name="object 6">
            <a:extLst>
              <a:ext uri="{FF2B5EF4-FFF2-40B4-BE49-F238E27FC236}">
                <a16:creationId xmlns:a16="http://schemas.microsoft.com/office/drawing/2014/main" id="{17E4D8E0-CAFF-2203-059B-8788B5FCA0BD}"/>
              </a:ext>
            </a:extLst>
          </p:cNvPr>
          <p:cNvPicPr/>
          <p:nvPr/>
        </p:nvPicPr>
        <p:blipFill>
          <a:blip r:embed="rId4" cstate="print"/>
          <a:stretch>
            <a:fillRect/>
          </a:stretch>
        </p:blipFill>
        <p:spPr>
          <a:xfrm>
            <a:off x="8737047" y="0"/>
            <a:ext cx="2616753" cy="1362074"/>
          </a:xfrm>
          <a:prstGeom prst="rect">
            <a:avLst/>
          </a:prstGeom>
        </p:spPr>
      </p:pic>
    </p:spTree>
    <p:extLst>
      <p:ext uri="{BB962C8B-B14F-4D97-AF65-F5344CB8AC3E}">
        <p14:creationId xmlns:p14="http://schemas.microsoft.com/office/powerpoint/2010/main" val="6445623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p:txBody>
          <a:bodyPr anchor="ctr">
            <a:normAutofit/>
          </a:bodyPr>
          <a:lstStyle/>
          <a:p>
            <a:r>
              <a:rPr lang="en-US" sz="2400" dirty="0">
                <a:solidFill>
                  <a:schemeClr val="tx1"/>
                </a:solidFill>
              </a:rPr>
              <a:t>RESULTS</a:t>
            </a:r>
          </a:p>
        </p:txBody>
      </p:sp>
      <p:sp>
        <p:nvSpPr>
          <p:cNvPr id="5" name="Content Placeholder 4">
            <a:extLst>
              <a:ext uri="{FF2B5EF4-FFF2-40B4-BE49-F238E27FC236}">
                <a16:creationId xmlns:a16="http://schemas.microsoft.com/office/drawing/2014/main" id="{576FA7D1-6F54-4F56-099A-73F077E55F6E}"/>
              </a:ext>
            </a:extLst>
          </p:cNvPr>
          <p:cNvSpPr>
            <a:spLocks noGrp="1"/>
          </p:cNvSpPr>
          <p:nvPr>
            <p:ph sz="half" idx="1"/>
          </p:nvPr>
        </p:nvSpPr>
        <p:spPr>
          <a:xfrm>
            <a:off x="838200" y="1362074"/>
            <a:ext cx="5181600" cy="1211895"/>
          </a:xfrm>
        </p:spPr>
        <p:txBody>
          <a:bodyPr>
            <a:normAutofit/>
          </a:bodyPr>
          <a:lstStyle/>
          <a:p>
            <a:pPr>
              <a:buFont typeface="Arial" panose="020B0604020202020204" pitchFamily="34" charset="0"/>
              <a:buChar char="•"/>
            </a:pPr>
            <a:r>
              <a:rPr lang="en-US" sz="1800" dirty="0">
                <a:solidFill>
                  <a:schemeClr val="tx1"/>
                </a:solidFill>
              </a:rPr>
              <a:t>Bar Chart showing the Classes of Each Orbit.</a:t>
            </a:r>
            <a:endParaRPr lang="en-NG" sz="1800" dirty="0">
              <a:solidFill>
                <a:schemeClr val="tx1"/>
              </a:solidFill>
            </a:endParaRPr>
          </a:p>
        </p:txBody>
      </p:sp>
      <p:pic>
        <p:nvPicPr>
          <p:cNvPr id="7" name="Content Placeholder 6">
            <a:extLst>
              <a:ext uri="{FF2B5EF4-FFF2-40B4-BE49-F238E27FC236}">
                <a16:creationId xmlns:a16="http://schemas.microsoft.com/office/drawing/2014/main" id="{A587845F-172E-BBFC-AB57-A627EDD94570}"/>
              </a:ext>
            </a:extLst>
          </p:cNvPr>
          <p:cNvPicPr>
            <a:picLocks noGrp="1" noChangeAspect="1"/>
          </p:cNvPicPr>
          <p:nvPr>
            <p:ph sz="half" idx="2"/>
          </p:nvPr>
        </p:nvPicPr>
        <p:blipFill>
          <a:blip r:embed="rId2"/>
          <a:stretch>
            <a:fillRect/>
          </a:stretch>
        </p:blipFill>
        <p:spPr>
          <a:xfrm>
            <a:off x="4455622" y="2573970"/>
            <a:ext cx="7214061" cy="3814680"/>
          </a:xfrm>
        </p:spPr>
      </p:pic>
      <p:pic>
        <p:nvPicPr>
          <p:cNvPr id="4" name="object 6">
            <a:extLst>
              <a:ext uri="{FF2B5EF4-FFF2-40B4-BE49-F238E27FC236}">
                <a16:creationId xmlns:a16="http://schemas.microsoft.com/office/drawing/2014/main" id="{17E4D8E0-CAFF-2203-059B-8788B5FCA0BD}"/>
              </a:ext>
            </a:extLst>
          </p:cNvPr>
          <p:cNvPicPr/>
          <p:nvPr/>
        </p:nvPicPr>
        <p:blipFill>
          <a:blip r:embed="rId3" cstate="print"/>
          <a:stretch>
            <a:fillRect/>
          </a:stretch>
        </p:blipFill>
        <p:spPr>
          <a:xfrm>
            <a:off x="8737047" y="0"/>
            <a:ext cx="2616753" cy="1362074"/>
          </a:xfrm>
          <a:prstGeom prst="rect">
            <a:avLst/>
          </a:prstGeom>
        </p:spPr>
      </p:pic>
    </p:spTree>
    <p:extLst>
      <p:ext uri="{BB962C8B-B14F-4D97-AF65-F5344CB8AC3E}">
        <p14:creationId xmlns:p14="http://schemas.microsoft.com/office/powerpoint/2010/main" val="34337582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p:txBody>
          <a:bodyPr anchor="ctr">
            <a:normAutofit/>
          </a:bodyPr>
          <a:lstStyle/>
          <a:p>
            <a:r>
              <a:rPr lang="en-US" sz="2400" dirty="0">
                <a:solidFill>
                  <a:schemeClr val="tx1"/>
                </a:solidFill>
              </a:rPr>
              <a:t>RESULTS</a:t>
            </a:r>
          </a:p>
        </p:txBody>
      </p:sp>
      <p:sp>
        <p:nvSpPr>
          <p:cNvPr id="5" name="Content Placeholder 4">
            <a:extLst>
              <a:ext uri="{FF2B5EF4-FFF2-40B4-BE49-F238E27FC236}">
                <a16:creationId xmlns:a16="http://schemas.microsoft.com/office/drawing/2014/main" id="{576FA7D1-6F54-4F56-099A-73F077E55F6E}"/>
              </a:ext>
            </a:extLst>
          </p:cNvPr>
          <p:cNvSpPr>
            <a:spLocks noGrp="1"/>
          </p:cNvSpPr>
          <p:nvPr>
            <p:ph sz="half" idx="1"/>
          </p:nvPr>
        </p:nvSpPr>
        <p:spPr>
          <a:xfrm>
            <a:off x="838200" y="1362074"/>
            <a:ext cx="5181600" cy="1497504"/>
          </a:xfrm>
        </p:spPr>
        <p:txBody>
          <a:bodyPr>
            <a:normAutofit/>
          </a:bodyPr>
          <a:lstStyle/>
          <a:p>
            <a:pPr>
              <a:buFont typeface="Arial" panose="020B0604020202020204" pitchFamily="34" charset="0"/>
              <a:buChar char="•"/>
            </a:pPr>
            <a:r>
              <a:rPr lang="en-US" sz="1800" dirty="0">
                <a:solidFill>
                  <a:schemeClr val="tx1"/>
                </a:solidFill>
              </a:rPr>
              <a:t>A Line Plot showing the Average Success rate per year</a:t>
            </a:r>
          </a:p>
          <a:p>
            <a:pPr marL="0" indent="0">
              <a:buNone/>
            </a:pPr>
            <a:endParaRPr lang="en-NG" sz="1800" dirty="0">
              <a:solidFill>
                <a:schemeClr val="tx1"/>
              </a:solidFill>
            </a:endParaRPr>
          </a:p>
        </p:txBody>
      </p:sp>
      <p:pic>
        <p:nvPicPr>
          <p:cNvPr id="9" name="Content Placeholder 8">
            <a:extLst>
              <a:ext uri="{FF2B5EF4-FFF2-40B4-BE49-F238E27FC236}">
                <a16:creationId xmlns:a16="http://schemas.microsoft.com/office/drawing/2014/main" id="{02E803E3-61A5-CFD7-291B-A320EA1C7669}"/>
              </a:ext>
            </a:extLst>
          </p:cNvPr>
          <p:cNvPicPr>
            <a:picLocks noGrp="1" noChangeAspect="1"/>
          </p:cNvPicPr>
          <p:nvPr>
            <p:ph sz="half" idx="2"/>
          </p:nvPr>
        </p:nvPicPr>
        <p:blipFill>
          <a:blip r:embed="rId2"/>
          <a:stretch>
            <a:fillRect/>
          </a:stretch>
        </p:blipFill>
        <p:spPr>
          <a:xfrm>
            <a:off x="2128058" y="2055813"/>
            <a:ext cx="8527473" cy="4196365"/>
          </a:xfrm>
        </p:spPr>
      </p:pic>
      <p:pic>
        <p:nvPicPr>
          <p:cNvPr id="4" name="object 6">
            <a:extLst>
              <a:ext uri="{FF2B5EF4-FFF2-40B4-BE49-F238E27FC236}">
                <a16:creationId xmlns:a16="http://schemas.microsoft.com/office/drawing/2014/main" id="{17E4D8E0-CAFF-2203-059B-8788B5FCA0BD}"/>
              </a:ext>
            </a:extLst>
          </p:cNvPr>
          <p:cNvPicPr/>
          <p:nvPr/>
        </p:nvPicPr>
        <p:blipFill>
          <a:blip r:embed="rId3" cstate="print"/>
          <a:stretch>
            <a:fillRect/>
          </a:stretch>
        </p:blipFill>
        <p:spPr>
          <a:xfrm>
            <a:off x="8737047" y="0"/>
            <a:ext cx="2616753" cy="1362074"/>
          </a:xfrm>
          <a:prstGeom prst="rect">
            <a:avLst/>
          </a:prstGeom>
        </p:spPr>
      </p:pic>
    </p:spTree>
    <p:extLst>
      <p:ext uri="{BB962C8B-B14F-4D97-AF65-F5344CB8AC3E}">
        <p14:creationId xmlns:p14="http://schemas.microsoft.com/office/powerpoint/2010/main" val="14647038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p:txBody>
          <a:bodyPr anchor="ctr">
            <a:normAutofit/>
          </a:bodyPr>
          <a:lstStyle/>
          <a:p>
            <a:r>
              <a:rPr lang="en-US" sz="2400" dirty="0">
                <a:solidFill>
                  <a:schemeClr val="tx1"/>
                </a:solidFill>
              </a:rPr>
              <a:t>RESULTS</a:t>
            </a:r>
          </a:p>
        </p:txBody>
      </p:sp>
      <p:sp>
        <p:nvSpPr>
          <p:cNvPr id="5" name="Content Placeholder 4">
            <a:extLst>
              <a:ext uri="{FF2B5EF4-FFF2-40B4-BE49-F238E27FC236}">
                <a16:creationId xmlns:a16="http://schemas.microsoft.com/office/drawing/2014/main" id="{576FA7D1-6F54-4F56-099A-73F077E55F6E}"/>
              </a:ext>
            </a:extLst>
          </p:cNvPr>
          <p:cNvSpPr>
            <a:spLocks noGrp="1"/>
          </p:cNvSpPr>
          <p:nvPr>
            <p:ph sz="half" idx="1"/>
          </p:nvPr>
        </p:nvSpPr>
        <p:spPr>
          <a:xfrm>
            <a:off x="838200" y="1825625"/>
            <a:ext cx="5181600" cy="2530244"/>
          </a:xfrm>
        </p:spPr>
        <p:txBody>
          <a:bodyPr>
            <a:normAutofit/>
          </a:bodyPr>
          <a:lstStyle/>
          <a:p>
            <a:pPr>
              <a:buFont typeface="Arial" panose="020B0604020202020204" pitchFamily="34" charset="0"/>
              <a:buChar char="•"/>
            </a:pPr>
            <a:r>
              <a:rPr lang="en-US" sz="1800" dirty="0">
                <a:solidFill>
                  <a:schemeClr val="tx1"/>
                </a:solidFill>
              </a:rPr>
              <a:t>Scatter Plot showing the different Payload Masses of each Orbit</a:t>
            </a:r>
            <a:endParaRPr lang="en-NG" sz="1800" dirty="0">
              <a:solidFill>
                <a:schemeClr val="tx1"/>
              </a:solidFill>
            </a:endParaRPr>
          </a:p>
        </p:txBody>
      </p:sp>
      <p:pic>
        <p:nvPicPr>
          <p:cNvPr id="7" name="Content Placeholder 6">
            <a:extLst>
              <a:ext uri="{FF2B5EF4-FFF2-40B4-BE49-F238E27FC236}">
                <a16:creationId xmlns:a16="http://schemas.microsoft.com/office/drawing/2014/main" id="{4F2A78C2-C98E-A920-ACA8-61D296F4FB2C}"/>
              </a:ext>
            </a:extLst>
          </p:cNvPr>
          <p:cNvPicPr>
            <a:picLocks noGrp="1" noChangeAspect="1"/>
          </p:cNvPicPr>
          <p:nvPr>
            <p:ph sz="half" idx="2"/>
          </p:nvPr>
        </p:nvPicPr>
        <p:blipFill>
          <a:blip r:embed="rId2"/>
          <a:stretch>
            <a:fillRect/>
          </a:stretch>
        </p:blipFill>
        <p:spPr>
          <a:xfrm>
            <a:off x="1795549" y="2876204"/>
            <a:ext cx="9225742" cy="3391275"/>
          </a:xfrm>
        </p:spPr>
      </p:pic>
      <p:pic>
        <p:nvPicPr>
          <p:cNvPr id="4" name="object 6">
            <a:extLst>
              <a:ext uri="{FF2B5EF4-FFF2-40B4-BE49-F238E27FC236}">
                <a16:creationId xmlns:a16="http://schemas.microsoft.com/office/drawing/2014/main" id="{17E4D8E0-CAFF-2203-059B-8788B5FCA0BD}"/>
              </a:ext>
            </a:extLst>
          </p:cNvPr>
          <p:cNvPicPr/>
          <p:nvPr/>
        </p:nvPicPr>
        <p:blipFill>
          <a:blip r:embed="rId3" cstate="print"/>
          <a:stretch>
            <a:fillRect/>
          </a:stretch>
        </p:blipFill>
        <p:spPr>
          <a:xfrm>
            <a:off x="8737047" y="0"/>
            <a:ext cx="2616753" cy="1362074"/>
          </a:xfrm>
          <a:prstGeom prst="rect">
            <a:avLst/>
          </a:prstGeom>
        </p:spPr>
      </p:pic>
    </p:spTree>
    <p:extLst>
      <p:ext uri="{BB962C8B-B14F-4D97-AF65-F5344CB8AC3E}">
        <p14:creationId xmlns:p14="http://schemas.microsoft.com/office/powerpoint/2010/main" val="24263702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p:txBody>
          <a:bodyPr anchor="ctr">
            <a:normAutofit/>
          </a:bodyPr>
          <a:lstStyle/>
          <a:p>
            <a:r>
              <a:rPr lang="en-US" sz="2400" dirty="0">
                <a:solidFill>
                  <a:schemeClr val="tx1"/>
                </a:solidFill>
              </a:rPr>
              <a:t>RESULTS</a:t>
            </a:r>
          </a:p>
        </p:txBody>
      </p:sp>
      <p:sp>
        <p:nvSpPr>
          <p:cNvPr id="5" name="Content Placeholder 4">
            <a:extLst>
              <a:ext uri="{FF2B5EF4-FFF2-40B4-BE49-F238E27FC236}">
                <a16:creationId xmlns:a16="http://schemas.microsoft.com/office/drawing/2014/main" id="{576FA7D1-6F54-4F56-099A-73F077E55F6E}"/>
              </a:ext>
            </a:extLst>
          </p:cNvPr>
          <p:cNvSpPr>
            <a:spLocks noGrp="1"/>
          </p:cNvSpPr>
          <p:nvPr>
            <p:ph sz="half" idx="1"/>
          </p:nvPr>
        </p:nvSpPr>
        <p:spPr>
          <a:xfrm>
            <a:off x="838200" y="1527967"/>
            <a:ext cx="5181600" cy="527845"/>
          </a:xfrm>
        </p:spPr>
        <p:txBody>
          <a:bodyPr>
            <a:normAutofit/>
          </a:bodyPr>
          <a:lstStyle/>
          <a:p>
            <a:pPr marL="0" indent="0">
              <a:buNone/>
            </a:pPr>
            <a:r>
              <a:rPr lang="fr-FR" sz="1800" b="1" i="0" u="none" strike="noStrike" dirty="0">
                <a:solidFill>
                  <a:schemeClr val="tx1"/>
                </a:solidFill>
                <a:latin typeface="Tahoma" panose="020B0604030504040204" pitchFamily="34" charset="0"/>
              </a:rPr>
              <a:t>EDA </a:t>
            </a:r>
            <a:r>
              <a:rPr lang="en-US" sz="1800" b="1" i="0" u="none" strike="noStrike" dirty="0">
                <a:solidFill>
                  <a:schemeClr val="tx1"/>
                </a:solidFill>
                <a:latin typeface="Tahoma" panose="020B0604030504040204" pitchFamily="34" charset="0"/>
              </a:rPr>
              <a:t>with</a:t>
            </a:r>
            <a:r>
              <a:rPr lang="fr-FR" sz="1800" b="1" i="0" u="none" strike="noStrike" dirty="0">
                <a:solidFill>
                  <a:schemeClr val="tx1"/>
                </a:solidFill>
                <a:latin typeface="Tahoma" panose="020B0604030504040204" pitchFamily="34" charset="0"/>
              </a:rPr>
              <a:t> SQL</a:t>
            </a:r>
            <a:endParaRPr lang="fr-FR" sz="1800" b="0" i="0" u="none" strike="noStrike" dirty="0">
              <a:solidFill>
                <a:schemeClr val="tx1"/>
              </a:solidFill>
              <a:latin typeface="Lucida Sans" panose="020B0602030504020204" pitchFamily="34" charset="0"/>
            </a:endParaRPr>
          </a:p>
          <a:p>
            <a:pPr marL="0" indent="0">
              <a:buNone/>
            </a:pPr>
            <a:endParaRPr lang="en-NG" sz="1800" dirty="0">
              <a:solidFill>
                <a:schemeClr val="tx1"/>
              </a:solidFill>
            </a:endParaRPr>
          </a:p>
        </p:txBody>
      </p:sp>
      <p:sp>
        <p:nvSpPr>
          <p:cNvPr id="3" name="Content Placeholder 2">
            <a:extLst>
              <a:ext uri="{FF2B5EF4-FFF2-40B4-BE49-F238E27FC236}">
                <a16:creationId xmlns:a16="http://schemas.microsoft.com/office/drawing/2014/main" id="{902FD5C4-FE5F-46D2-ABC9-49FA4BB8442F}"/>
              </a:ext>
            </a:extLst>
          </p:cNvPr>
          <p:cNvSpPr>
            <a:spLocks noGrp="1"/>
          </p:cNvSpPr>
          <p:nvPr>
            <p:ph sz="half" idx="2"/>
          </p:nvPr>
        </p:nvSpPr>
        <p:spPr>
          <a:xfrm>
            <a:off x="216131" y="2055813"/>
            <a:ext cx="11137669" cy="4121150"/>
          </a:xfrm>
        </p:spPr>
        <p:txBody>
          <a:bodyPr>
            <a:noAutofit/>
          </a:bodyPr>
          <a:lstStyle/>
          <a:p>
            <a:pPr marR="93110" algn="l"/>
            <a:r>
              <a:rPr lang="en-US" sz="1800" b="0" i="0" u="none" strike="noStrike" dirty="0">
                <a:solidFill>
                  <a:schemeClr val="tx1"/>
                </a:solidFill>
                <a:latin typeface="Trebuchet MS" panose="020B0603020202020204" pitchFamily="34" charset="0"/>
              </a:rPr>
              <a:t>Display the names of the unique launch sites in the space mission  Display 5 records where launch sites begin with the string 'CCA'  Display the total payload mass carried by boosters launched by NASA  (CRS)</a:t>
            </a:r>
            <a:endParaRPr lang="en-US" sz="1800" b="0" i="0" u="none" strike="noStrike" dirty="0">
              <a:solidFill>
                <a:schemeClr val="tx1"/>
              </a:solidFill>
              <a:latin typeface="Lucida Sans" panose="020B0602030504020204" pitchFamily="34" charset="0"/>
            </a:endParaRPr>
          </a:p>
          <a:p>
            <a:pPr marR="93110" lvl="2" algn="l"/>
            <a:r>
              <a:rPr lang="en-US" sz="1800" b="0" i="0" u="none" strike="noStrike" baseline="0" dirty="0">
                <a:solidFill>
                  <a:schemeClr val="tx1"/>
                </a:solidFill>
                <a:latin typeface="Trebuchet MS" panose="020B0603020202020204" pitchFamily="34" charset="0"/>
              </a:rPr>
              <a:t>Display average payload mass carried by booster version F9 v1.1</a:t>
            </a:r>
            <a:endParaRPr lang="en-US" sz="1800" b="0" i="0" u="none" strike="noStrike" baseline="0" dirty="0">
              <a:solidFill>
                <a:schemeClr val="tx1"/>
              </a:solidFill>
              <a:latin typeface="Lucida Sans" panose="020B0602030504020204" pitchFamily="34" charset="0"/>
            </a:endParaRPr>
          </a:p>
          <a:p>
            <a:pPr marR="80" lvl="2" algn="l"/>
            <a:r>
              <a:rPr lang="en-US" sz="1800" b="0" i="0" u="none" strike="noStrike" baseline="0" dirty="0">
                <a:solidFill>
                  <a:schemeClr val="tx1"/>
                </a:solidFill>
                <a:latin typeface="Trebuchet MS" panose="020B0603020202020204" pitchFamily="34" charset="0"/>
              </a:rPr>
              <a:t>List the date when the first successful landing outcome in ground pad was  achieved.</a:t>
            </a:r>
            <a:endParaRPr lang="en-US" sz="1800" b="0" i="0" u="none" strike="noStrike" baseline="0" dirty="0">
              <a:solidFill>
                <a:schemeClr val="tx1"/>
              </a:solidFill>
              <a:latin typeface="Lucida Sans" panose="020B0602030504020204" pitchFamily="34" charset="0"/>
            </a:endParaRPr>
          </a:p>
          <a:p>
            <a:pPr marR="80" lvl="2" algn="l"/>
            <a:r>
              <a:rPr lang="en-US" sz="1800" b="0" i="0" u="none" strike="noStrike" baseline="0" dirty="0">
                <a:solidFill>
                  <a:schemeClr val="tx1"/>
                </a:solidFill>
                <a:latin typeface="Trebuchet MS" panose="020B0603020202020204" pitchFamily="34" charset="0"/>
              </a:rPr>
              <a:t>List the names of the boosters which have success in drone ship and</a:t>
            </a:r>
            <a:endParaRPr lang="en-US" sz="1800" b="0" i="0" u="none" strike="noStrike" baseline="0" dirty="0">
              <a:solidFill>
                <a:schemeClr val="tx1"/>
              </a:solidFill>
              <a:latin typeface="Lucida Sans" panose="020B0602030504020204" pitchFamily="34" charset="0"/>
            </a:endParaRPr>
          </a:p>
          <a:p>
            <a:pPr marR="80" lvl="2" algn="l"/>
            <a:r>
              <a:rPr lang="en-US" sz="1800" b="0" i="0" u="none" strike="noStrike" baseline="0" dirty="0">
                <a:solidFill>
                  <a:schemeClr val="tx1"/>
                </a:solidFill>
                <a:latin typeface="Trebuchet MS" panose="020B0603020202020204" pitchFamily="34" charset="0"/>
              </a:rPr>
              <a:t>have payload mass greater than 4000 but less than 6000</a:t>
            </a:r>
            <a:endParaRPr lang="en-US" sz="1800" b="0" i="0" u="none" strike="noStrike" baseline="0" dirty="0">
              <a:solidFill>
                <a:schemeClr val="tx1"/>
              </a:solidFill>
              <a:latin typeface="Lucida Sans" panose="020B0602030504020204" pitchFamily="34" charset="0"/>
            </a:endParaRPr>
          </a:p>
          <a:p>
            <a:pPr marR="80" lvl="2" algn="l"/>
            <a:r>
              <a:rPr lang="en-US" sz="1800" b="0" i="0" u="none" strike="noStrike" baseline="0" dirty="0">
                <a:solidFill>
                  <a:schemeClr val="tx1"/>
                </a:solidFill>
                <a:latin typeface="Trebuchet MS" panose="020B0603020202020204" pitchFamily="34" charset="0"/>
              </a:rPr>
              <a:t>List the total number of successful and failure mission outcomes</a:t>
            </a:r>
            <a:endParaRPr lang="en-US" sz="1800" b="0" i="0" u="none" strike="noStrike" baseline="0" dirty="0">
              <a:solidFill>
                <a:schemeClr val="tx1"/>
              </a:solidFill>
              <a:latin typeface="Lucida Sans" panose="020B0602030504020204" pitchFamily="34" charset="0"/>
            </a:endParaRPr>
          </a:p>
          <a:p>
            <a:pPr marR="80" lvl="2" algn="l"/>
            <a:endParaRPr lang="en-NG" sz="1800" b="0" i="0" u="none" strike="noStrike" baseline="0" dirty="0">
              <a:solidFill>
                <a:schemeClr val="tx1"/>
              </a:solidFill>
              <a:latin typeface="Lucida Sans" panose="020B0602030504020204" pitchFamily="34" charset="0"/>
            </a:endParaRPr>
          </a:p>
          <a:p>
            <a:pPr marR="109420" lvl="1" algn="l"/>
            <a:r>
              <a:rPr lang="en-US" sz="1800" b="0" i="0" u="none" strike="noStrike" baseline="0" dirty="0">
                <a:solidFill>
                  <a:schemeClr val="tx1"/>
                </a:solidFill>
                <a:latin typeface="Trebuchet MS" panose="020B0603020202020204" pitchFamily="34" charset="0"/>
              </a:rPr>
              <a:t>List the names of the </a:t>
            </a:r>
            <a:r>
              <a:rPr lang="en-US" sz="1800" b="0" i="0" u="none" strike="noStrike" baseline="0" dirty="0" err="1">
                <a:solidFill>
                  <a:schemeClr val="tx1"/>
                </a:solidFill>
                <a:latin typeface="Trebuchet MS" panose="020B0603020202020204" pitchFamily="34" charset="0"/>
              </a:rPr>
              <a:t>booster_versions</a:t>
            </a:r>
            <a:r>
              <a:rPr lang="en-US" sz="1800" b="0" i="0" u="none" strike="noStrike" baseline="0" dirty="0">
                <a:solidFill>
                  <a:schemeClr val="tx1"/>
                </a:solidFill>
                <a:latin typeface="Trebuchet MS" panose="020B0603020202020204" pitchFamily="34" charset="0"/>
              </a:rPr>
              <a:t> which have carried the  maximum payload mass. Use a subquery</a:t>
            </a:r>
            <a:endParaRPr lang="en-US" sz="1800" b="0" i="0" u="none" strike="noStrike" baseline="0" dirty="0">
              <a:solidFill>
                <a:schemeClr val="tx1"/>
              </a:solidFill>
              <a:latin typeface="Lucida Sans" panose="020B0602030504020204" pitchFamily="34" charset="0"/>
            </a:endParaRPr>
          </a:p>
          <a:p>
            <a:pPr marR="90810" lvl="1" algn="l"/>
            <a:r>
              <a:rPr lang="en-US" sz="1800" b="0" i="0" u="none" strike="noStrike" baseline="0" dirty="0">
                <a:solidFill>
                  <a:schemeClr val="tx1"/>
                </a:solidFill>
                <a:latin typeface="Trebuchet MS" panose="020B0603020202020204" pitchFamily="34" charset="0"/>
              </a:rPr>
              <a:t>List the records which will display the month names, failure  </a:t>
            </a:r>
            <a:r>
              <a:rPr lang="en-US" sz="1800" b="0" i="0" u="none" strike="noStrike" baseline="0" dirty="0" err="1">
                <a:solidFill>
                  <a:schemeClr val="tx1"/>
                </a:solidFill>
                <a:latin typeface="Trebuchet MS" panose="020B0603020202020204" pitchFamily="34" charset="0"/>
              </a:rPr>
              <a:t>landing_outcomes</a:t>
            </a:r>
            <a:r>
              <a:rPr lang="en-US" sz="1800" b="0" i="0" u="none" strike="noStrike" baseline="0" dirty="0">
                <a:solidFill>
                  <a:schemeClr val="tx1"/>
                </a:solidFill>
                <a:latin typeface="Trebuchet MS" panose="020B0603020202020204" pitchFamily="34" charset="0"/>
              </a:rPr>
              <a:t> in drone ship ,booster versions, </a:t>
            </a:r>
            <a:r>
              <a:rPr lang="en-US" sz="1800" b="0" i="0" u="none" strike="noStrike" baseline="0" dirty="0" err="1">
                <a:solidFill>
                  <a:schemeClr val="tx1"/>
                </a:solidFill>
                <a:latin typeface="Trebuchet MS" panose="020B0603020202020204" pitchFamily="34" charset="0"/>
              </a:rPr>
              <a:t>launch_site</a:t>
            </a:r>
            <a:r>
              <a:rPr lang="en-US" sz="1800" b="0" i="0" u="none" strike="noStrike" baseline="0" dirty="0">
                <a:solidFill>
                  <a:schemeClr val="tx1"/>
                </a:solidFill>
                <a:latin typeface="Trebuchet MS" panose="020B0603020202020204" pitchFamily="34" charset="0"/>
              </a:rPr>
              <a:t> for the  months in year 2015</a:t>
            </a:r>
            <a:endParaRPr lang="en-US" sz="1800" b="0" i="0" u="none" strike="noStrike" baseline="0" dirty="0">
              <a:solidFill>
                <a:schemeClr val="tx1"/>
              </a:solidFill>
              <a:latin typeface="Lucida Sans" panose="020B0602030504020204" pitchFamily="34" charset="0"/>
            </a:endParaRPr>
          </a:p>
          <a:p>
            <a:pPr marR="90530" lvl="1" algn="l"/>
            <a:r>
              <a:rPr lang="en-US" sz="1800" b="0" i="0" u="none" strike="noStrike" baseline="0" dirty="0">
                <a:solidFill>
                  <a:schemeClr val="tx1"/>
                </a:solidFill>
                <a:latin typeface="Trebuchet MS" panose="020B0603020202020204" pitchFamily="34" charset="0"/>
              </a:rPr>
              <a:t>Rank the count of successful </a:t>
            </a:r>
            <a:r>
              <a:rPr lang="en-US" sz="1800" b="0" i="0" u="none" strike="noStrike" baseline="0" dirty="0" err="1">
                <a:solidFill>
                  <a:schemeClr val="tx1"/>
                </a:solidFill>
                <a:latin typeface="Trebuchet MS" panose="020B0603020202020204" pitchFamily="34" charset="0"/>
              </a:rPr>
              <a:t>landing_outcomes</a:t>
            </a:r>
            <a:r>
              <a:rPr lang="en-US" sz="1800" b="0" i="0" u="none" strike="noStrike" baseline="0" dirty="0">
                <a:solidFill>
                  <a:schemeClr val="tx1"/>
                </a:solidFill>
                <a:latin typeface="Trebuchet MS" panose="020B0603020202020204" pitchFamily="34" charset="0"/>
              </a:rPr>
              <a:t> between the date 04-  06-2010 and 20-03-2017 in descending order.</a:t>
            </a:r>
            <a:endParaRPr lang="en-US" sz="1800" b="0" i="0" u="none" strike="noStrike" baseline="0" dirty="0">
              <a:solidFill>
                <a:schemeClr val="tx1"/>
              </a:solidFill>
              <a:latin typeface="Lucida Sans" panose="020B0602030504020204" pitchFamily="34" charset="0"/>
            </a:endParaRPr>
          </a:p>
          <a:p>
            <a:pPr marL="0" indent="0">
              <a:buNone/>
            </a:pPr>
            <a:endParaRPr lang="en-US" sz="1800" dirty="0">
              <a:solidFill>
                <a:schemeClr val="tx1"/>
              </a:solidFill>
            </a:endParaRPr>
          </a:p>
        </p:txBody>
      </p:sp>
      <p:pic>
        <p:nvPicPr>
          <p:cNvPr id="4" name="object 6">
            <a:extLst>
              <a:ext uri="{FF2B5EF4-FFF2-40B4-BE49-F238E27FC236}">
                <a16:creationId xmlns:a16="http://schemas.microsoft.com/office/drawing/2014/main" id="{17E4D8E0-CAFF-2203-059B-8788B5FCA0BD}"/>
              </a:ext>
            </a:extLst>
          </p:cNvPr>
          <p:cNvPicPr/>
          <p:nvPr/>
        </p:nvPicPr>
        <p:blipFill>
          <a:blip r:embed="rId2" cstate="print"/>
          <a:stretch>
            <a:fillRect/>
          </a:stretch>
        </p:blipFill>
        <p:spPr>
          <a:xfrm>
            <a:off x="8737047" y="0"/>
            <a:ext cx="2616753" cy="1362074"/>
          </a:xfrm>
          <a:prstGeom prst="rect">
            <a:avLst/>
          </a:prstGeom>
        </p:spPr>
      </p:pic>
    </p:spTree>
    <p:extLst>
      <p:ext uri="{BB962C8B-B14F-4D97-AF65-F5344CB8AC3E}">
        <p14:creationId xmlns:p14="http://schemas.microsoft.com/office/powerpoint/2010/main" val="40191184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72D501A-9A3F-B57A-4DAC-ECD67F8D60AB}"/>
              </a:ext>
            </a:extLst>
          </p:cNvPr>
          <p:cNvSpPr>
            <a:spLocks noGrp="1"/>
          </p:cNvSpPr>
          <p:nvPr>
            <p:ph type="title"/>
          </p:nvPr>
        </p:nvSpPr>
        <p:spPr/>
        <p:txBody>
          <a:bodyPr>
            <a:normAutofit/>
          </a:bodyPr>
          <a:lstStyle/>
          <a:p>
            <a:pPr marR="0"/>
            <a:r>
              <a:rPr lang="en-US" sz="2400" b="0" i="0" u="none" strike="noStrike" dirty="0">
                <a:solidFill>
                  <a:schemeClr val="tx1"/>
                </a:solidFill>
                <a:latin typeface="+mn-lt"/>
              </a:rPr>
              <a:t>Display the names of the unique launch sites in the space mission</a:t>
            </a:r>
          </a:p>
        </p:txBody>
      </p:sp>
      <p:pic>
        <p:nvPicPr>
          <p:cNvPr id="7" name="Content Placeholder 6">
            <a:extLst>
              <a:ext uri="{FF2B5EF4-FFF2-40B4-BE49-F238E27FC236}">
                <a16:creationId xmlns:a16="http://schemas.microsoft.com/office/drawing/2014/main" id="{134D2171-9FE6-7F16-D53A-739204FFB0AC}"/>
              </a:ext>
            </a:extLst>
          </p:cNvPr>
          <p:cNvPicPr>
            <a:picLocks noGrp="1" noChangeAspect="1"/>
          </p:cNvPicPr>
          <p:nvPr>
            <p:ph idx="1"/>
          </p:nvPr>
        </p:nvPicPr>
        <p:blipFill>
          <a:blip r:embed="rId2"/>
          <a:stretch>
            <a:fillRect/>
          </a:stretch>
        </p:blipFill>
        <p:spPr>
          <a:xfrm>
            <a:off x="1014154" y="1995055"/>
            <a:ext cx="8379228" cy="3672963"/>
          </a:xfrm>
        </p:spPr>
      </p:pic>
    </p:spTree>
    <p:extLst>
      <p:ext uri="{BB962C8B-B14F-4D97-AF65-F5344CB8AC3E}">
        <p14:creationId xmlns:p14="http://schemas.microsoft.com/office/powerpoint/2010/main" val="27546572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67B38CA-5714-28B8-7F9A-05BBE60C6831}"/>
              </a:ext>
            </a:extLst>
          </p:cNvPr>
          <p:cNvSpPr>
            <a:spLocks noGrp="1"/>
          </p:cNvSpPr>
          <p:nvPr>
            <p:ph type="title"/>
          </p:nvPr>
        </p:nvSpPr>
        <p:spPr/>
        <p:txBody>
          <a:bodyPr>
            <a:normAutofit/>
          </a:bodyPr>
          <a:lstStyle/>
          <a:p>
            <a:r>
              <a:rPr lang="en-US" sz="2400" b="0" i="0" u="none" strike="noStrike" dirty="0">
                <a:solidFill>
                  <a:schemeClr val="tx1"/>
                </a:solidFill>
                <a:latin typeface="+mn-lt"/>
              </a:rPr>
              <a:t>Display 5 records where launch sites  begin with the string 'CCA'</a:t>
            </a:r>
            <a:br>
              <a:rPr lang="en-US" sz="2400" b="0" i="0" u="none" strike="noStrike" dirty="0">
                <a:solidFill>
                  <a:schemeClr val="tx1"/>
                </a:solidFill>
                <a:latin typeface="+mn-lt"/>
              </a:rPr>
            </a:br>
            <a:endParaRPr lang="en-NG" sz="2400" dirty="0">
              <a:solidFill>
                <a:schemeClr val="tx1"/>
              </a:solidFill>
              <a:latin typeface="+mn-lt"/>
            </a:endParaRPr>
          </a:p>
        </p:txBody>
      </p:sp>
      <p:pic>
        <p:nvPicPr>
          <p:cNvPr id="7" name="Content Placeholder 6">
            <a:extLst>
              <a:ext uri="{FF2B5EF4-FFF2-40B4-BE49-F238E27FC236}">
                <a16:creationId xmlns:a16="http://schemas.microsoft.com/office/drawing/2014/main" id="{D136F5ED-1128-AD0E-1382-A84FCEBC4DE2}"/>
              </a:ext>
            </a:extLst>
          </p:cNvPr>
          <p:cNvPicPr>
            <a:picLocks noGrp="1" noChangeAspect="1"/>
          </p:cNvPicPr>
          <p:nvPr>
            <p:ph idx="1"/>
          </p:nvPr>
        </p:nvPicPr>
        <p:blipFill>
          <a:blip r:embed="rId2"/>
          <a:stretch>
            <a:fillRect/>
          </a:stretch>
        </p:blipFill>
        <p:spPr>
          <a:xfrm>
            <a:off x="838200" y="2569681"/>
            <a:ext cx="10515600" cy="2593351"/>
          </a:xfrm>
        </p:spPr>
      </p:pic>
    </p:spTree>
    <p:extLst>
      <p:ext uri="{BB962C8B-B14F-4D97-AF65-F5344CB8AC3E}">
        <p14:creationId xmlns:p14="http://schemas.microsoft.com/office/powerpoint/2010/main" val="33337095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29F25C8-C1B3-B743-FACD-E5227B140B8F}"/>
              </a:ext>
            </a:extLst>
          </p:cNvPr>
          <p:cNvSpPr>
            <a:spLocks noGrp="1"/>
          </p:cNvSpPr>
          <p:nvPr>
            <p:ph type="title"/>
          </p:nvPr>
        </p:nvSpPr>
        <p:spPr/>
        <p:txBody>
          <a:bodyPr>
            <a:normAutofit/>
          </a:bodyPr>
          <a:lstStyle/>
          <a:p>
            <a:r>
              <a:rPr lang="en-US" sz="2400" b="0" i="0" u="none" strike="noStrike" dirty="0">
                <a:solidFill>
                  <a:schemeClr val="tx1"/>
                </a:solidFill>
                <a:latin typeface="+mn-lt"/>
              </a:rPr>
              <a:t>Display the total payload mass carried by boosters launched by NASA (CRS)</a:t>
            </a:r>
            <a:br>
              <a:rPr lang="en-US" sz="2400" b="0" i="0" u="none" strike="noStrike" dirty="0">
                <a:solidFill>
                  <a:schemeClr val="tx1"/>
                </a:solidFill>
                <a:latin typeface="+mn-lt"/>
              </a:rPr>
            </a:br>
            <a:endParaRPr lang="en-NG" sz="2400" dirty="0">
              <a:solidFill>
                <a:schemeClr val="tx1"/>
              </a:solidFill>
              <a:latin typeface="+mn-lt"/>
            </a:endParaRPr>
          </a:p>
        </p:txBody>
      </p:sp>
      <p:pic>
        <p:nvPicPr>
          <p:cNvPr id="7" name="Content Placeholder 6">
            <a:extLst>
              <a:ext uri="{FF2B5EF4-FFF2-40B4-BE49-F238E27FC236}">
                <a16:creationId xmlns:a16="http://schemas.microsoft.com/office/drawing/2014/main" id="{9C573851-0B13-B25F-543E-51D804D7A274}"/>
              </a:ext>
            </a:extLst>
          </p:cNvPr>
          <p:cNvPicPr>
            <a:picLocks noGrp="1" noChangeAspect="1"/>
          </p:cNvPicPr>
          <p:nvPr>
            <p:ph idx="1"/>
          </p:nvPr>
        </p:nvPicPr>
        <p:blipFill>
          <a:blip r:embed="rId2"/>
          <a:stretch>
            <a:fillRect/>
          </a:stretch>
        </p:blipFill>
        <p:spPr>
          <a:xfrm>
            <a:off x="838200" y="2643448"/>
            <a:ext cx="10515600" cy="2975956"/>
          </a:xfrm>
        </p:spPr>
      </p:pic>
    </p:spTree>
    <p:extLst>
      <p:ext uri="{BB962C8B-B14F-4D97-AF65-F5344CB8AC3E}">
        <p14:creationId xmlns:p14="http://schemas.microsoft.com/office/powerpoint/2010/main" val="32838606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B37F9FA-3571-49C2-8811-B1159FCC0D6D}"/>
              </a:ext>
            </a:extLst>
          </p:cNvPr>
          <p:cNvPicPr>
            <a:picLocks noChangeAspect="1"/>
          </p:cNvPicPr>
          <p:nvPr/>
        </p:nvPicPr>
        <p:blipFill>
          <a:blip r:embed="rId2"/>
          <a:stretch>
            <a:fillRect/>
          </a:stretch>
        </p:blipFill>
        <p:spPr>
          <a:xfrm>
            <a:off x="1450711" y="2025672"/>
            <a:ext cx="3194581" cy="3194581"/>
          </a:xfrm>
          <a:prstGeom prst="rect">
            <a:avLst/>
          </a:prstGeom>
        </p:spPr>
      </p:pic>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782054" y="263810"/>
            <a:ext cx="8508528" cy="1325563"/>
          </a:xfrm>
        </p:spPr>
        <p:txBody>
          <a:bodyPr anchor="ctr">
            <a:normAutofit/>
          </a:bodyPr>
          <a:lstStyle/>
          <a:p>
            <a:r>
              <a:rPr lang="en-US" dirty="0"/>
              <a:t>OUTLINE</a:t>
            </a:r>
          </a:p>
        </p:txBody>
      </p:sp>
      <p:sp>
        <p:nvSpPr>
          <p:cNvPr id="3" name="Content Placeholder 2">
            <a:extLst>
              <a:ext uri="{FF2B5EF4-FFF2-40B4-BE49-F238E27FC236}">
                <a16:creationId xmlns:a16="http://schemas.microsoft.com/office/drawing/2014/main" id="{902FD5C4-FE5F-46D2-ABC9-49FA4BB8442F}"/>
              </a:ext>
            </a:extLst>
          </p:cNvPr>
          <p:cNvSpPr>
            <a:spLocks noGrp="1"/>
          </p:cNvSpPr>
          <p:nvPr>
            <p:ph sz="half" idx="2"/>
          </p:nvPr>
        </p:nvSpPr>
        <p:spPr>
          <a:xfrm>
            <a:off x="6172200" y="1825625"/>
            <a:ext cx="5181600" cy="4351338"/>
          </a:xfrm>
        </p:spPr>
        <p:txBody>
          <a:bodyPr>
            <a:normAutofit/>
          </a:bodyPr>
          <a:lstStyle/>
          <a:p>
            <a:r>
              <a:rPr lang="en-US" sz="2000" dirty="0">
                <a:solidFill>
                  <a:schemeClr val="tx1"/>
                </a:solidFill>
              </a:rPr>
              <a:t>Executive Summary</a:t>
            </a:r>
          </a:p>
          <a:p>
            <a:r>
              <a:rPr lang="en-US" sz="2000" dirty="0">
                <a:solidFill>
                  <a:schemeClr val="tx1"/>
                </a:solidFill>
              </a:rPr>
              <a:t>Introduction</a:t>
            </a:r>
          </a:p>
          <a:p>
            <a:r>
              <a:rPr lang="en-US" sz="2000" dirty="0">
                <a:solidFill>
                  <a:schemeClr val="tx1"/>
                </a:solidFill>
              </a:rPr>
              <a:t>Methodology</a:t>
            </a:r>
          </a:p>
          <a:p>
            <a:r>
              <a:rPr lang="en-US" sz="2000" dirty="0">
                <a:solidFill>
                  <a:schemeClr val="tx1"/>
                </a:solidFill>
              </a:rPr>
              <a:t>Results</a:t>
            </a:r>
          </a:p>
          <a:p>
            <a:pPr lvl="1"/>
            <a:r>
              <a:rPr lang="en-US" sz="2000" dirty="0">
                <a:solidFill>
                  <a:schemeClr val="tx1"/>
                </a:solidFill>
              </a:rPr>
              <a:t>Visualization – Charts</a:t>
            </a:r>
          </a:p>
          <a:p>
            <a:pPr lvl="1"/>
            <a:r>
              <a:rPr lang="en-US" sz="2000" dirty="0">
                <a:solidFill>
                  <a:schemeClr val="tx1"/>
                </a:solidFill>
              </a:rPr>
              <a:t>Dashboard</a:t>
            </a:r>
          </a:p>
          <a:p>
            <a:r>
              <a:rPr lang="en-US" sz="2000" dirty="0">
                <a:solidFill>
                  <a:schemeClr val="tx1"/>
                </a:solidFill>
              </a:rPr>
              <a:t>Discussion</a:t>
            </a:r>
          </a:p>
          <a:p>
            <a:pPr lvl="1"/>
            <a:r>
              <a:rPr lang="en-US" sz="2000" dirty="0">
                <a:solidFill>
                  <a:schemeClr val="tx1"/>
                </a:solidFill>
              </a:rPr>
              <a:t>Findings &amp; Implications</a:t>
            </a:r>
          </a:p>
          <a:p>
            <a:r>
              <a:rPr lang="en-US" sz="2000" dirty="0">
                <a:solidFill>
                  <a:schemeClr val="tx1"/>
                </a:solidFill>
              </a:rPr>
              <a:t>Conclusion</a:t>
            </a:r>
          </a:p>
          <a:p>
            <a:r>
              <a:rPr lang="en-US" sz="2000" dirty="0">
                <a:solidFill>
                  <a:schemeClr val="tx1"/>
                </a:solidFill>
              </a:rPr>
              <a:t>Appendix</a:t>
            </a:r>
          </a:p>
        </p:txBody>
      </p:sp>
      <mc:AlternateContent xmlns:mc="http://schemas.openxmlformats.org/markup-compatibility/2006" xmlns:p14="http://schemas.microsoft.com/office/powerpoint/2010/main">
        <mc:Choice Requires="p14">
          <p:contentPart p14:bwMode="auto" r:id="rId3">
            <p14:nvContentPartPr>
              <p14:cNvPr id="9" name="Ink 8">
                <a:extLst>
                  <a:ext uri="{FF2B5EF4-FFF2-40B4-BE49-F238E27FC236}">
                    <a16:creationId xmlns:a16="http://schemas.microsoft.com/office/drawing/2014/main" id="{1A185CBD-ED91-4F24-BEB9-8E33AD8AC3B1}"/>
                  </a:ext>
                </a:extLst>
              </p14:cNvPr>
              <p14:cNvContentPartPr/>
              <p14:nvPr/>
            </p14:nvContentPartPr>
            <p14:xfrm>
              <a:off x="1889280" y="999312"/>
              <a:ext cx="360" cy="360"/>
            </p14:xfrm>
          </p:contentPart>
        </mc:Choice>
        <mc:Fallback xmlns="">
          <p:pic>
            <p:nvPicPr>
              <p:cNvPr id="9" name="Ink 8">
                <a:extLst>
                  <a:ext uri="{FF2B5EF4-FFF2-40B4-BE49-F238E27FC236}">
                    <a16:creationId xmlns:a16="http://schemas.microsoft.com/office/drawing/2014/main" id="{1A185CBD-ED91-4F24-BEB9-8E33AD8AC3B1}"/>
                  </a:ext>
                </a:extLst>
              </p:cNvPr>
              <p:cNvPicPr/>
              <p:nvPr/>
            </p:nvPicPr>
            <p:blipFill>
              <a:blip r:embed="rId7"/>
              <a:stretch>
                <a:fillRect/>
              </a:stretch>
            </p:blipFill>
            <p:spPr>
              <a:xfrm>
                <a:off x="1799280" y="819312"/>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Ink 9">
                <a:extLst>
                  <a:ext uri="{FF2B5EF4-FFF2-40B4-BE49-F238E27FC236}">
                    <a16:creationId xmlns:a16="http://schemas.microsoft.com/office/drawing/2014/main" id="{032BD37A-4777-4658-98DC-561C88BBD6B5}"/>
                  </a:ext>
                </a:extLst>
              </p14:cNvPr>
              <p14:cNvContentPartPr/>
              <p14:nvPr/>
            </p14:nvContentPartPr>
            <p14:xfrm>
              <a:off x="2328120" y="962952"/>
              <a:ext cx="360" cy="360"/>
            </p14:xfrm>
          </p:contentPart>
        </mc:Choice>
        <mc:Fallback xmlns="">
          <p:pic>
            <p:nvPicPr>
              <p:cNvPr id="10" name="Ink 9">
                <a:extLst>
                  <a:ext uri="{FF2B5EF4-FFF2-40B4-BE49-F238E27FC236}">
                    <a16:creationId xmlns:a16="http://schemas.microsoft.com/office/drawing/2014/main" id="{032BD37A-4777-4658-98DC-561C88BBD6B5}"/>
                  </a:ext>
                </a:extLst>
              </p:cNvPr>
              <p:cNvPicPr/>
              <p:nvPr/>
            </p:nvPicPr>
            <p:blipFill>
              <a:blip r:embed="rId7"/>
              <a:stretch>
                <a:fillRect/>
              </a:stretch>
            </p:blipFill>
            <p:spPr>
              <a:xfrm>
                <a:off x="2238120" y="783312"/>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1" name="Ink 10">
                <a:extLst>
                  <a:ext uri="{FF2B5EF4-FFF2-40B4-BE49-F238E27FC236}">
                    <a16:creationId xmlns:a16="http://schemas.microsoft.com/office/drawing/2014/main" id="{8D6F0DE4-0F5C-4DBC-980B-FA84561A37BD}"/>
                  </a:ext>
                </a:extLst>
              </p14:cNvPr>
              <p14:cNvContentPartPr/>
              <p14:nvPr/>
            </p14:nvContentPartPr>
            <p14:xfrm>
              <a:off x="2828160" y="926232"/>
              <a:ext cx="360" cy="360"/>
            </p14:xfrm>
          </p:contentPart>
        </mc:Choice>
        <mc:Fallback xmlns="">
          <p:pic>
            <p:nvPicPr>
              <p:cNvPr id="11" name="Ink 10">
                <a:extLst>
                  <a:ext uri="{FF2B5EF4-FFF2-40B4-BE49-F238E27FC236}">
                    <a16:creationId xmlns:a16="http://schemas.microsoft.com/office/drawing/2014/main" id="{8D6F0DE4-0F5C-4DBC-980B-FA84561A37BD}"/>
                  </a:ext>
                </a:extLst>
              </p:cNvPr>
              <p:cNvPicPr/>
              <p:nvPr/>
            </p:nvPicPr>
            <p:blipFill>
              <a:blip r:embed="rId7"/>
              <a:stretch>
                <a:fillRect/>
              </a:stretch>
            </p:blipFill>
            <p:spPr>
              <a:xfrm>
                <a:off x="2738160" y="746232"/>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2" name="Ink 11">
                <a:extLst>
                  <a:ext uri="{FF2B5EF4-FFF2-40B4-BE49-F238E27FC236}">
                    <a16:creationId xmlns:a16="http://schemas.microsoft.com/office/drawing/2014/main" id="{24F830F4-CC15-48E6-AB15-04ED683CA04A}"/>
                  </a:ext>
                </a:extLst>
              </p14:cNvPr>
              <p14:cNvContentPartPr/>
              <p14:nvPr/>
            </p14:nvContentPartPr>
            <p14:xfrm>
              <a:off x="2828160" y="926232"/>
              <a:ext cx="3240" cy="5040"/>
            </p14:xfrm>
          </p:contentPart>
        </mc:Choice>
        <mc:Fallback xmlns="">
          <p:pic>
            <p:nvPicPr>
              <p:cNvPr id="12" name="Ink 11">
                <a:extLst>
                  <a:ext uri="{FF2B5EF4-FFF2-40B4-BE49-F238E27FC236}">
                    <a16:creationId xmlns:a16="http://schemas.microsoft.com/office/drawing/2014/main" id="{24F830F4-CC15-48E6-AB15-04ED683CA04A}"/>
                  </a:ext>
                </a:extLst>
              </p:cNvPr>
              <p:cNvPicPr/>
              <p:nvPr/>
            </p:nvPicPr>
            <p:blipFill>
              <a:blip r:embed="rId11"/>
              <a:stretch>
                <a:fillRect/>
              </a:stretch>
            </p:blipFill>
            <p:spPr>
              <a:xfrm>
                <a:off x="2738160" y="746232"/>
                <a:ext cx="182880" cy="3646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3" name="Ink 12">
                <a:extLst>
                  <a:ext uri="{FF2B5EF4-FFF2-40B4-BE49-F238E27FC236}">
                    <a16:creationId xmlns:a16="http://schemas.microsoft.com/office/drawing/2014/main" id="{18EA1C91-5384-4260-8EC9-8379C643441C}"/>
                  </a:ext>
                </a:extLst>
              </p14:cNvPr>
              <p14:cNvContentPartPr/>
              <p14:nvPr/>
            </p14:nvContentPartPr>
            <p14:xfrm>
              <a:off x="-2109240" y="2669712"/>
              <a:ext cx="19800" cy="360"/>
            </p14:xfrm>
          </p:contentPart>
        </mc:Choice>
        <mc:Fallback xmlns="">
          <p:pic>
            <p:nvPicPr>
              <p:cNvPr id="13" name="Ink 12">
                <a:extLst>
                  <a:ext uri="{FF2B5EF4-FFF2-40B4-BE49-F238E27FC236}">
                    <a16:creationId xmlns:a16="http://schemas.microsoft.com/office/drawing/2014/main" id="{18EA1C91-5384-4260-8EC9-8379C643441C}"/>
                  </a:ext>
                </a:extLst>
              </p:cNvPr>
              <p:cNvPicPr/>
              <p:nvPr/>
            </p:nvPicPr>
            <p:blipFill>
              <a:blip r:embed="rId13"/>
              <a:stretch>
                <a:fillRect/>
              </a:stretch>
            </p:blipFill>
            <p:spPr>
              <a:xfrm>
                <a:off x="-2199240" y="2489712"/>
                <a:ext cx="19944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4" name="Ink 13">
                <a:extLst>
                  <a:ext uri="{FF2B5EF4-FFF2-40B4-BE49-F238E27FC236}">
                    <a16:creationId xmlns:a16="http://schemas.microsoft.com/office/drawing/2014/main" id="{97E9F6ED-ACEE-438F-A76C-C66263E59B33}"/>
                  </a:ext>
                </a:extLst>
              </p14:cNvPr>
              <p14:cNvContentPartPr/>
              <p14:nvPr/>
            </p14:nvContentPartPr>
            <p14:xfrm>
              <a:off x="7266240" y="2888952"/>
              <a:ext cx="360" cy="360"/>
            </p14:xfrm>
          </p:contentPart>
        </mc:Choice>
        <mc:Fallback xmlns="">
          <p:pic>
            <p:nvPicPr>
              <p:cNvPr id="14" name="Ink 13">
                <a:extLst>
                  <a:ext uri="{FF2B5EF4-FFF2-40B4-BE49-F238E27FC236}">
                    <a16:creationId xmlns:a16="http://schemas.microsoft.com/office/drawing/2014/main" id="{97E9F6ED-ACEE-438F-A76C-C66263E59B33}"/>
                  </a:ext>
                </a:extLst>
              </p:cNvPr>
              <p:cNvPicPr/>
              <p:nvPr/>
            </p:nvPicPr>
            <p:blipFill>
              <a:blip r:embed="rId7"/>
              <a:stretch>
                <a:fillRect/>
              </a:stretch>
            </p:blipFill>
            <p:spPr>
              <a:xfrm>
                <a:off x="7176240" y="2709312"/>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5" name="Ink 14">
                <a:extLst>
                  <a:ext uri="{FF2B5EF4-FFF2-40B4-BE49-F238E27FC236}">
                    <a16:creationId xmlns:a16="http://schemas.microsoft.com/office/drawing/2014/main" id="{EA56CB11-8AE3-4EA0-B556-BBB572803B07}"/>
                  </a:ext>
                </a:extLst>
              </p14:cNvPr>
              <p14:cNvContentPartPr/>
              <p14:nvPr/>
            </p14:nvContentPartPr>
            <p14:xfrm>
              <a:off x="7266240" y="2888952"/>
              <a:ext cx="360" cy="360"/>
            </p14:xfrm>
          </p:contentPart>
        </mc:Choice>
        <mc:Fallback xmlns="">
          <p:pic>
            <p:nvPicPr>
              <p:cNvPr id="15" name="Ink 14">
                <a:extLst>
                  <a:ext uri="{FF2B5EF4-FFF2-40B4-BE49-F238E27FC236}">
                    <a16:creationId xmlns:a16="http://schemas.microsoft.com/office/drawing/2014/main" id="{EA56CB11-8AE3-4EA0-B556-BBB572803B07}"/>
                  </a:ext>
                </a:extLst>
              </p:cNvPr>
              <p:cNvPicPr/>
              <p:nvPr/>
            </p:nvPicPr>
            <p:blipFill>
              <a:blip r:embed="rId7"/>
              <a:stretch>
                <a:fillRect/>
              </a:stretch>
            </p:blipFill>
            <p:spPr>
              <a:xfrm>
                <a:off x="7176240" y="2709312"/>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6" name="Ink 15">
                <a:extLst>
                  <a:ext uri="{FF2B5EF4-FFF2-40B4-BE49-F238E27FC236}">
                    <a16:creationId xmlns:a16="http://schemas.microsoft.com/office/drawing/2014/main" id="{78E27AEC-BDF9-49A4-A10A-6F5F64F01EEA}"/>
                  </a:ext>
                </a:extLst>
              </p14:cNvPr>
              <p14:cNvContentPartPr/>
              <p14:nvPr/>
            </p14:nvContentPartPr>
            <p14:xfrm>
              <a:off x="7266240" y="2888952"/>
              <a:ext cx="360" cy="360"/>
            </p14:xfrm>
          </p:contentPart>
        </mc:Choice>
        <mc:Fallback xmlns="">
          <p:pic>
            <p:nvPicPr>
              <p:cNvPr id="16" name="Ink 15">
                <a:extLst>
                  <a:ext uri="{FF2B5EF4-FFF2-40B4-BE49-F238E27FC236}">
                    <a16:creationId xmlns:a16="http://schemas.microsoft.com/office/drawing/2014/main" id="{78E27AEC-BDF9-49A4-A10A-6F5F64F01EEA}"/>
                  </a:ext>
                </a:extLst>
              </p:cNvPr>
              <p:cNvPicPr/>
              <p:nvPr/>
            </p:nvPicPr>
            <p:blipFill>
              <a:blip r:embed="rId7"/>
              <a:stretch>
                <a:fillRect/>
              </a:stretch>
            </p:blipFill>
            <p:spPr>
              <a:xfrm>
                <a:off x="7176240" y="2709312"/>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7" name="Ink 16">
                <a:extLst>
                  <a:ext uri="{FF2B5EF4-FFF2-40B4-BE49-F238E27FC236}">
                    <a16:creationId xmlns:a16="http://schemas.microsoft.com/office/drawing/2014/main" id="{00D1CCCF-5EBB-4FB3-A293-78C28946220A}"/>
                  </a:ext>
                </a:extLst>
              </p14:cNvPr>
              <p14:cNvContentPartPr/>
              <p14:nvPr/>
            </p14:nvContentPartPr>
            <p14:xfrm>
              <a:off x="7266240" y="2888952"/>
              <a:ext cx="360" cy="360"/>
            </p14:xfrm>
          </p:contentPart>
        </mc:Choice>
        <mc:Fallback xmlns="">
          <p:pic>
            <p:nvPicPr>
              <p:cNvPr id="17" name="Ink 16">
                <a:extLst>
                  <a:ext uri="{FF2B5EF4-FFF2-40B4-BE49-F238E27FC236}">
                    <a16:creationId xmlns:a16="http://schemas.microsoft.com/office/drawing/2014/main" id="{00D1CCCF-5EBB-4FB3-A293-78C28946220A}"/>
                  </a:ext>
                </a:extLst>
              </p:cNvPr>
              <p:cNvPicPr/>
              <p:nvPr/>
            </p:nvPicPr>
            <p:blipFill>
              <a:blip r:embed="rId7"/>
              <a:stretch>
                <a:fillRect/>
              </a:stretch>
            </p:blipFill>
            <p:spPr>
              <a:xfrm>
                <a:off x="7176240" y="2709312"/>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8" name="Ink 17">
                <a:extLst>
                  <a:ext uri="{FF2B5EF4-FFF2-40B4-BE49-F238E27FC236}">
                    <a16:creationId xmlns:a16="http://schemas.microsoft.com/office/drawing/2014/main" id="{0EC3AB97-946C-4D62-AEB0-E11D486AFBF0}"/>
                  </a:ext>
                </a:extLst>
              </p14:cNvPr>
              <p14:cNvContentPartPr/>
              <p14:nvPr/>
            </p14:nvContentPartPr>
            <p14:xfrm>
              <a:off x="6680880" y="2877072"/>
              <a:ext cx="360" cy="360"/>
            </p14:xfrm>
          </p:contentPart>
        </mc:Choice>
        <mc:Fallback xmlns="">
          <p:pic>
            <p:nvPicPr>
              <p:cNvPr id="18" name="Ink 17">
                <a:extLst>
                  <a:ext uri="{FF2B5EF4-FFF2-40B4-BE49-F238E27FC236}">
                    <a16:creationId xmlns:a16="http://schemas.microsoft.com/office/drawing/2014/main" id="{0EC3AB97-946C-4D62-AEB0-E11D486AFBF0}"/>
                  </a:ext>
                </a:extLst>
              </p:cNvPr>
              <p:cNvPicPr/>
              <p:nvPr/>
            </p:nvPicPr>
            <p:blipFill>
              <a:blip r:embed="rId7"/>
              <a:stretch>
                <a:fillRect/>
              </a:stretch>
            </p:blipFill>
            <p:spPr>
              <a:xfrm>
                <a:off x="6591240" y="2697072"/>
                <a:ext cx="180000" cy="360000"/>
              </a:xfrm>
              <a:prstGeom prst="rect">
                <a:avLst/>
              </a:prstGeom>
            </p:spPr>
          </p:pic>
        </mc:Fallback>
      </mc:AlternateContent>
    </p:spTree>
    <p:extLst>
      <p:ext uri="{BB962C8B-B14F-4D97-AF65-F5344CB8AC3E}">
        <p14:creationId xmlns:p14="http://schemas.microsoft.com/office/powerpoint/2010/main" val="133921068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8332ECA-2E09-A94C-5D1D-3B6557E33680}"/>
              </a:ext>
            </a:extLst>
          </p:cNvPr>
          <p:cNvSpPr>
            <a:spLocks noGrp="1"/>
          </p:cNvSpPr>
          <p:nvPr>
            <p:ph type="title"/>
          </p:nvPr>
        </p:nvSpPr>
        <p:spPr/>
        <p:txBody>
          <a:bodyPr>
            <a:normAutofit/>
          </a:bodyPr>
          <a:lstStyle/>
          <a:p>
            <a:r>
              <a:rPr lang="en-US" sz="2400" b="0" i="0" u="none" strike="noStrike" dirty="0">
                <a:solidFill>
                  <a:schemeClr val="tx1"/>
                </a:solidFill>
                <a:latin typeface="Trebuchet MS" panose="020B0603020202020204" pitchFamily="34" charset="0"/>
              </a:rPr>
              <a:t>Display average payload mass carried by booster version F9 v1.1</a:t>
            </a:r>
            <a:br>
              <a:rPr lang="en-US" sz="2400" b="0" i="0" u="none" strike="noStrike" dirty="0">
                <a:solidFill>
                  <a:schemeClr val="tx1"/>
                </a:solidFill>
                <a:latin typeface="Lucida Sans" panose="020B0602030504020204" pitchFamily="34" charset="0"/>
              </a:rPr>
            </a:br>
            <a:endParaRPr lang="en-NG" sz="2400" dirty="0">
              <a:solidFill>
                <a:schemeClr val="tx1"/>
              </a:solidFill>
            </a:endParaRPr>
          </a:p>
        </p:txBody>
      </p:sp>
      <p:pic>
        <p:nvPicPr>
          <p:cNvPr id="7" name="Content Placeholder 6">
            <a:extLst>
              <a:ext uri="{FF2B5EF4-FFF2-40B4-BE49-F238E27FC236}">
                <a16:creationId xmlns:a16="http://schemas.microsoft.com/office/drawing/2014/main" id="{10A0BA3E-69F7-9736-3C45-969A26FA5070}"/>
              </a:ext>
            </a:extLst>
          </p:cNvPr>
          <p:cNvPicPr>
            <a:picLocks noGrp="1" noChangeAspect="1"/>
          </p:cNvPicPr>
          <p:nvPr>
            <p:ph idx="1"/>
          </p:nvPr>
        </p:nvPicPr>
        <p:blipFill>
          <a:blip r:embed="rId2"/>
          <a:stretch>
            <a:fillRect/>
          </a:stretch>
        </p:blipFill>
        <p:spPr>
          <a:xfrm>
            <a:off x="1199466" y="2227811"/>
            <a:ext cx="9793067" cy="3524595"/>
          </a:xfrm>
        </p:spPr>
      </p:pic>
    </p:spTree>
    <p:extLst>
      <p:ext uri="{BB962C8B-B14F-4D97-AF65-F5344CB8AC3E}">
        <p14:creationId xmlns:p14="http://schemas.microsoft.com/office/powerpoint/2010/main" val="282423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94E3BAB-6ECC-2CF0-238B-70E5D8603730}"/>
              </a:ext>
            </a:extLst>
          </p:cNvPr>
          <p:cNvSpPr>
            <a:spLocks noGrp="1"/>
          </p:cNvSpPr>
          <p:nvPr>
            <p:ph type="title"/>
          </p:nvPr>
        </p:nvSpPr>
        <p:spPr/>
        <p:txBody>
          <a:bodyPr>
            <a:normAutofit/>
          </a:bodyPr>
          <a:lstStyle/>
          <a:p>
            <a:r>
              <a:rPr lang="en-US" sz="2400" b="0" i="0" u="none" strike="noStrike" dirty="0">
                <a:solidFill>
                  <a:schemeClr val="tx1"/>
                </a:solidFill>
                <a:latin typeface="Trebuchet MS" panose="020B0603020202020204" pitchFamily="34" charset="0"/>
              </a:rPr>
              <a:t>List the date when the first successful landing outcome in ground pad was achieved.</a:t>
            </a:r>
            <a:br>
              <a:rPr lang="en-US" sz="2400" b="0" i="0" u="none" strike="noStrike" dirty="0">
                <a:solidFill>
                  <a:schemeClr val="tx1"/>
                </a:solidFill>
                <a:latin typeface="Lucida Sans" panose="020B0602030504020204" pitchFamily="34" charset="0"/>
              </a:rPr>
            </a:br>
            <a:endParaRPr lang="en-NG" sz="2400" dirty="0">
              <a:solidFill>
                <a:schemeClr val="tx1"/>
              </a:solidFill>
            </a:endParaRPr>
          </a:p>
        </p:txBody>
      </p:sp>
      <p:pic>
        <p:nvPicPr>
          <p:cNvPr id="7" name="Content Placeholder 6">
            <a:extLst>
              <a:ext uri="{FF2B5EF4-FFF2-40B4-BE49-F238E27FC236}">
                <a16:creationId xmlns:a16="http://schemas.microsoft.com/office/drawing/2014/main" id="{CE9FD081-65E8-B378-93E1-8CDC513C30B7}"/>
              </a:ext>
            </a:extLst>
          </p:cNvPr>
          <p:cNvPicPr>
            <a:picLocks noGrp="1" noChangeAspect="1"/>
          </p:cNvPicPr>
          <p:nvPr>
            <p:ph idx="1"/>
          </p:nvPr>
        </p:nvPicPr>
        <p:blipFill>
          <a:blip r:embed="rId2"/>
          <a:stretch>
            <a:fillRect/>
          </a:stretch>
        </p:blipFill>
        <p:spPr>
          <a:xfrm>
            <a:off x="838200" y="2984614"/>
            <a:ext cx="10515600" cy="2418659"/>
          </a:xfrm>
        </p:spPr>
      </p:pic>
    </p:spTree>
    <p:extLst>
      <p:ext uri="{BB962C8B-B14F-4D97-AF65-F5344CB8AC3E}">
        <p14:creationId xmlns:p14="http://schemas.microsoft.com/office/powerpoint/2010/main" val="18119932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23523F-60D0-B9DA-8174-560A8CC34F7A}"/>
              </a:ext>
            </a:extLst>
          </p:cNvPr>
          <p:cNvSpPr>
            <a:spLocks noGrp="1"/>
          </p:cNvSpPr>
          <p:nvPr>
            <p:ph type="title"/>
          </p:nvPr>
        </p:nvSpPr>
        <p:spPr/>
        <p:txBody>
          <a:bodyPr>
            <a:normAutofit/>
          </a:bodyPr>
          <a:lstStyle/>
          <a:p>
            <a:r>
              <a:rPr lang="en-US" sz="2400" b="0" i="0" u="none" strike="noStrike" dirty="0">
                <a:solidFill>
                  <a:schemeClr val="tx1"/>
                </a:solidFill>
                <a:latin typeface="Trebuchet MS" panose="020B0603020202020204" pitchFamily="34" charset="0"/>
              </a:rPr>
              <a:t>List the names of the boosters which have success in drone ship and have  payload mass greater than 4000 but less than 6000</a:t>
            </a:r>
            <a:br>
              <a:rPr lang="en-US" sz="2400" b="0" i="0" u="none" strike="noStrike" dirty="0">
                <a:solidFill>
                  <a:schemeClr val="tx1"/>
                </a:solidFill>
                <a:latin typeface="Lucida Sans" panose="020B0602030504020204" pitchFamily="34" charset="0"/>
              </a:rPr>
            </a:br>
            <a:endParaRPr lang="en-NG" sz="2400" dirty="0">
              <a:solidFill>
                <a:schemeClr val="tx1"/>
              </a:solidFill>
            </a:endParaRPr>
          </a:p>
        </p:txBody>
      </p:sp>
      <p:pic>
        <p:nvPicPr>
          <p:cNvPr id="13" name="Content Placeholder 12">
            <a:extLst>
              <a:ext uri="{FF2B5EF4-FFF2-40B4-BE49-F238E27FC236}">
                <a16:creationId xmlns:a16="http://schemas.microsoft.com/office/drawing/2014/main" id="{A28BCEF0-99C1-D6EC-E858-5D4DF69CECF3}"/>
              </a:ext>
            </a:extLst>
          </p:cNvPr>
          <p:cNvPicPr>
            <a:picLocks noGrp="1" noChangeAspect="1"/>
          </p:cNvPicPr>
          <p:nvPr>
            <p:ph idx="1"/>
          </p:nvPr>
        </p:nvPicPr>
        <p:blipFill>
          <a:blip r:embed="rId2"/>
          <a:stretch>
            <a:fillRect/>
          </a:stretch>
        </p:blipFill>
        <p:spPr>
          <a:xfrm>
            <a:off x="838199" y="2044931"/>
            <a:ext cx="10949247" cy="3391593"/>
          </a:xfrm>
        </p:spPr>
      </p:pic>
    </p:spTree>
    <p:extLst>
      <p:ext uri="{BB962C8B-B14F-4D97-AF65-F5344CB8AC3E}">
        <p14:creationId xmlns:p14="http://schemas.microsoft.com/office/powerpoint/2010/main" val="21616090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23523F-60D0-B9DA-8174-560A8CC34F7A}"/>
              </a:ext>
            </a:extLst>
          </p:cNvPr>
          <p:cNvSpPr>
            <a:spLocks noGrp="1"/>
          </p:cNvSpPr>
          <p:nvPr>
            <p:ph type="title"/>
          </p:nvPr>
        </p:nvSpPr>
        <p:spPr/>
        <p:txBody>
          <a:bodyPr>
            <a:normAutofit/>
          </a:bodyPr>
          <a:lstStyle/>
          <a:p>
            <a:r>
              <a:rPr lang="en-US" sz="2400" b="0" i="0" u="none" strike="noStrike" dirty="0">
                <a:solidFill>
                  <a:schemeClr val="tx1"/>
                </a:solidFill>
                <a:latin typeface="Trebuchet MS" panose="020B0603020202020204" pitchFamily="34" charset="0"/>
              </a:rPr>
              <a:t>List the total number of successful and failure mission outcomes</a:t>
            </a:r>
            <a:br>
              <a:rPr lang="en-US" sz="2400" b="0" i="0" u="none" strike="noStrike" dirty="0">
                <a:solidFill>
                  <a:schemeClr val="tx1"/>
                </a:solidFill>
                <a:latin typeface="Lucida Sans" panose="020B0602030504020204" pitchFamily="34" charset="0"/>
              </a:rPr>
            </a:br>
            <a:endParaRPr lang="en-NG" sz="2400" dirty="0">
              <a:solidFill>
                <a:schemeClr val="tx1"/>
              </a:solidFill>
            </a:endParaRPr>
          </a:p>
        </p:txBody>
      </p:sp>
      <p:pic>
        <p:nvPicPr>
          <p:cNvPr id="7" name="Content Placeholder 6">
            <a:extLst>
              <a:ext uri="{FF2B5EF4-FFF2-40B4-BE49-F238E27FC236}">
                <a16:creationId xmlns:a16="http://schemas.microsoft.com/office/drawing/2014/main" id="{3CC58111-4799-00A4-0B7A-9F9531596E29}"/>
              </a:ext>
            </a:extLst>
          </p:cNvPr>
          <p:cNvPicPr>
            <a:picLocks noGrp="1" noChangeAspect="1"/>
          </p:cNvPicPr>
          <p:nvPr>
            <p:ph idx="1"/>
          </p:nvPr>
        </p:nvPicPr>
        <p:blipFill>
          <a:blip r:embed="rId2"/>
          <a:stretch>
            <a:fillRect/>
          </a:stretch>
        </p:blipFill>
        <p:spPr>
          <a:xfrm>
            <a:off x="838200" y="2460568"/>
            <a:ext cx="10515600" cy="3275214"/>
          </a:xfrm>
        </p:spPr>
      </p:pic>
    </p:spTree>
    <p:extLst>
      <p:ext uri="{BB962C8B-B14F-4D97-AF65-F5344CB8AC3E}">
        <p14:creationId xmlns:p14="http://schemas.microsoft.com/office/powerpoint/2010/main" val="12412385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23523F-60D0-B9DA-8174-560A8CC34F7A}"/>
              </a:ext>
            </a:extLst>
          </p:cNvPr>
          <p:cNvSpPr>
            <a:spLocks noGrp="1"/>
          </p:cNvSpPr>
          <p:nvPr>
            <p:ph type="title"/>
          </p:nvPr>
        </p:nvSpPr>
        <p:spPr/>
        <p:txBody>
          <a:bodyPr>
            <a:normAutofit/>
          </a:bodyPr>
          <a:lstStyle/>
          <a:p>
            <a:r>
              <a:rPr lang="en-US" sz="2400" b="0" i="0" u="none" strike="noStrike" dirty="0">
                <a:solidFill>
                  <a:schemeClr val="tx1"/>
                </a:solidFill>
                <a:latin typeface="Trebuchet MS" panose="020B0603020202020204" pitchFamily="34" charset="0"/>
              </a:rPr>
              <a:t>List the names of the </a:t>
            </a:r>
            <a:r>
              <a:rPr lang="en-US" sz="2400" b="0" i="0" u="none" strike="noStrike" dirty="0" err="1">
                <a:solidFill>
                  <a:schemeClr val="tx1"/>
                </a:solidFill>
                <a:latin typeface="Trebuchet MS" panose="020B0603020202020204" pitchFamily="34" charset="0"/>
              </a:rPr>
              <a:t>booster_versions</a:t>
            </a:r>
            <a:r>
              <a:rPr lang="en-US" sz="2400" b="0" i="0" u="none" strike="noStrike" dirty="0">
                <a:solidFill>
                  <a:schemeClr val="tx1"/>
                </a:solidFill>
                <a:latin typeface="Trebuchet MS" panose="020B0603020202020204" pitchFamily="34" charset="0"/>
              </a:rPr>
              <a:t> which have carried the maximum payload mass. Use a subquery</a:t>
            </a:r>
            <a:br>
              <a:rPr lang="en-US" sz="2400" b="0" i="0" u="none" strike="noStrike" dirty="0">
                <a:solidFill>
                  <a:schemeClr val="tx1"/>
                </a:solidFill>
                <a:latin typeface="Lucida Sans" panose="020B0602030504020204" pitchFamily="34" charset="0"/>
              </a:rPr>
            </a:br>
            <a:endParaRPr lang="en-NG" sz="2400" dirty="0">
              <a:solidFill>
                <a:schemeClr val="tx1"/>
              </a:solidFill>
            </a:endParaRPr>
          </a:p>
        </p:txBody>
      </p:sp>
      <p:pic>
        <p:nvPicPr>
          <p:cNvPr id="5" name="Content Placeholder 4">
            <a:extLst>
              <a:ext uri="{FF2B5EF4-FFF2-40B4-BE49-F238E27FC236}">
                <a16:creationId xmlns:a16="http://schemas.microsoft.com/office/drawing/2014/main" id="{75E1713E-E3A1-31D5-9F90-5C91E6822865}"/>
              </a:ext>
            </a:extLst>
          </p:cNvPr>
          <p:cNvPicPr>
            <a:picLocks noGrp="1" noChangeAspect="1"/>
          </p:cNvPicPr>
          <p:nvPr>
            <p:ph idx="1"/>
          </p:nvPr>
        </p:nvPicPr>
        <p:blipFill>
          <a:blip r:embed="rId2"/>
          <a:stretch>
            <a:fillRect/>
          </a:stretch>
        </p:blipFill>
        <p:spPr>
          <a:xfrm>
            <a:off x="838200" y="2335563"/>
            <a:ext cx="10515600" cy="3061586"/>
          </a:xfrm>
        </p:spPr>
      </p:pic>
    </p:spTree>
    <p:extLst>
      <p:ext uri="{BB962C8B-B14F-4D97-AF65-F5344CB8AC3E}">
        <p14:creationId xmlns:p14="http://schemas.microsoft.com/office/powerpoint/2010/main" val="16317730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AE2CDB-E51B-E3C0-96AC-2151D6FC27B1}"/>
              </a:ext>
            </a:extLst>
          </p:cNvPr>
          <p:cNvSpPr>
            <a:spLocks noGrp="1"/>
          </p:cNvSpPr>
          <p:nvPr>
            <p:ph type="title"/>
          </p:nvPr>
        </p:nvSpPr>
        <p:spPr/>
        <p:txBody>
          <a:bodyPr>
            <a:noAutofit/>
          </a:bodyPr>
          <a:lstStyle/>
          <a:p>
            <a:r>
              <a:rPr lang="en-US" sz="2400" b="0" i="0" u="none" strike="noStrike" dirty="0">
                <a:solidFill>
                  <a:schemeClr val="tx1"/>
                </a:solidFill>
                <a:latin typeface="Trebuchet MS" panose="020B0603020202020204" pitchFamily="34" charset="0"/>
              </a:rPr>
              <a:t>List the records which will display the month names, failure </a:t>
            </a:r>
            <a:r>
              <a:rPr lang="en-US" sz="2400" b="0" i="0" u="none" strike="noStrike" dirty="0" err="1">
                <a:solidFill>
                  <a:schemeClr val="tx1"/>
                </a:solidFill>
                <a:latin typeface="Trebuchet MS" panose="020B0603020202020204" pitchFamily="34" charset="0"/>
              </a:rPr>
              <a:t>landing_outcomes</a:t>
            </a:r>
            <a:r>
              <a:rPr lang="en-US" sz="2400" b="0" i="0" u="none" strike="noStrike" dirty="0">
                <a:solidFill>
                  <a:schemeClr val="tx1"/>
                </a:solidFill>
                <a:latin typeface="Trebuchet MS" panose="020B0603020202020204" pitchFamily="34" charset="0"/>
              </a:rPr>
              <a:t> in drone ship ,booster versions, </a:t>
            </a:r>
            <a:r>
              <a:rPr lang="en-US" sz="2400" b="0" i="0" u="none" strike="noStrike" dirty="0" err="1">
                <a:solidFill>
                  <a:schemeClr val="tx1"/>
                </a:solidFill>
                <a:latin typeface="Trebuchet MS" panose="020B0603020202020204" pitchFamily="34" charset="0"/>
              </a:rPr>
              <a:t>launch_site</a:t>
            </a:r>
            <a:r>
              <a:rPr lang="en-US" sz="2400" b="0" i="0" u="none" strike="noStrike" dirty="0">
                <a:solidFill>
                  <a:schemeClr val="tx1"/>
                </a:solidFill>
                <a:latin typeface="Trebuchet MS" panose="020B0603020202020204" pitchFamily="34" charset="0"/>
              </a:rPr>
              <a:t> for  the months in year 2015.</a:t>
            </a:r>
            <a:br>
              <a:rPr lang="en-US" sz="2400" b="0" i="0" u="none" strike="noStrike" dirty="0">
                <a:solidFill>
                  <a:schemeClr val="tx1"/>
                </a:solidFill>
                <a:latin typeface="Lucida Sans" panose="020B0602030504020204" pitchFamily="34" charset="0"/>
              </a:rPr>
            </a:br>
            <a:endParaRPr lang="en-NG" sz="2400" dirty="0">
              <a:solidFill>
                <a:schemeClr val="tx1"/>
              </a:solidFill>
            </a:endParaRPr>
          </a:p>
        </p:txBody>
      </p:sp>
      <p:pic>
        <p:nvPicPr>
          <p:cNvPr id="9" name="Content Placeholder 8">
            <a:extLst>
              <a:ext uri="{FF2B5EF4-FFF2-40B4-BE49-F238E27FC236}">
                <a16:creationId xmlns:a16="http://schemas.microsoft.com/office/drawing/2014/main" id="{8F42FCEB-DC1B-59B6-6298-9B282DC37022}"/>
              </a:ext>
            </a:extLst>
          </p:cNvPr>
          <p:cNvPicPr>
            <a:picLocks noGrp="1" noChangeAspect="1"/>
          </p:cNvPicPr>
          <p:nvPr>
            <p:ph idx="1"/>
          </p:nvPr>
        </p:nvPicPr>
        <p:blipFill>
          <a:blip r:embed="rId2"/>
          <a:stretch>
            <a:fillRect/>
          </a:stretch>
        </p:blipFill>
        <p:spPr>
          <a:xfrm>
            <a:off x="838200" y="3043816"/>
            <a:ext cx="10515600" cy="2575587"/>
          </a:xfrm>
        </p:spPr>
      </p:pic>
    </p:spTree>
    <p:extLst>
      <p:ext uri="{BB962C8B-B14F-4D97-AF65-F5344CB8AC3E}">
        <p14:creationId xmlns:p14="http://schemas.microsoft.com/office/powerpoint/2010/main" val="13516339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AE2CDB-E51B-E3C0-96AC-2151D6FC27B1}"/>
              </a:ext>
            </a:extLst>
          </p:cNvPr>
          <p:cNvSpPr>
            <a:spLocks noGrp="1"/>
          </p:cNvSpPr>
          <p:nvPr>
            <p:ph type="title"/>
          </p:nvPr>
        </p:nvSpPr>
        <p:spPr/>
        <p:txBody>
          <a:bodyPr>
            <a:normAutofit/>
          </a:bodyPr>
          <a:lstStyle/>
          <a:p>
            <a:r>
              <a:rPr lang="en-US" sz="2400" b="0" i="0" u="none" strike="noStrike" dirty="0">
                <a:solidFill>
                  <a:schemeClr val="tx1"/>
                </a:solidFill>
                <a:latin typeface="Trebuchet MS" panose="020B0603020202020204" pitchFamily="34" charset="0"/>
              </a:rPr>
              <a:t>Rank the count of successful landing outcomes between the date 04-06-2010 and 20-03-2017 in descending order.</a:t>
            </a:r>
            <a:br>
              <a:rPr lang="en-US" sz="2400" b="0" i="0" u="none" strike="noStrike" dirty="0">
                <a:solidFill>
                  <a:schemeClr val="tx1"/>
                </a:solidFill>
                <a:latin typeface="Lucida Sans" panose="020B0602030504020204" pitchFamily="34" charset="0"/>
              </a:rPr>
            </a:br>
            <a:endParaRPr lang="en-NG" sz="2400" dirty="0">
              <a:solidFill>
                <a:schemeClr val="tx1"/>
              </a:solidFill>
            </a:endParaRPr>
          </a:p>
        </p:txBody>
      </p:sp>
      <p:pic>
        <p:nvPicPr>
          <p:cNvPr id="9" name="Content Placeholder 8">
            <a:extLst>
              <a:ext uri="{FF2B5EF4-FFF2-40B4-BE49-F238E27FC236}">
                <a16:creationId xmlns:a16="http://schemas.microsoft.com/office/drawing/2014/main" id="{9D9758DE-0811-3857-15BF-36A6EE413137}"/>
              </a:ext>
            </a:extLst>
          </p:cNvPr>
          <p:cNvPicPr>
            <a:picLocks noGrp="1" noChangeAspect="1"/>
          </p:cNvPicPr>
          <p:nvPr>
            <p:ph idx="1"/>
          </p:nvPr>
        </p:nvPicPr>
        <p:blipFill>
          <a:blip r:embed="rId2"/>
          <a:stretch>
            <a:fillRect/>
          </a:stretch>
        </p:blipFill>
        <p:spPr>
          <a:xfrm>
            <a:off x="838200" y="2859578"/>
            <a:ext cx="10515600" cy="2942706"/>
          </a:xfrm>
        </p:spPr>
      </p:pic>
    </p:spTree>
    <p:extLst>
      <p:ext uri="{BB962C8B-B14F-4D97-AF65-F5344CB8AC3E}">
        <p14:creationId xmlns:p14="http://schemas.microsoft.com/office/powerpoint/2010/main" val="33141045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AE2CDB-E51B-E3C0-96AC-2151D6FC27B1}"/>
              </a:ext>
            </a:extLst>
          </p:cNvPr>
          <p:cNvSpPr>
            <a:spLocks noGrp="1"/>
          </p:cNvSpPr>
          <p:nvPr>
            <p:ph type="title"/>
          </p:nvPr>
        </p:nvSpPr>
        <p:spPr/>
        <p:txBody>
          <a:bodyPr>
            <a:normAutofit/>
          </a:bodyPr>
          <a:lstStyle/>
          <a:p>
            <a:r>
              <a:rPr lang="en-US" sz="2400" b="1" i="0" u="none" strike="noStrike" dirty="0">
                <a:solidFill>
                  <a:schemeClr val="tx1"/>
                </a:solidFill>
                <a:latin typeface="Tahoma" panose="020B0604030504040204" pitchFamily="34" charset="0"/>
              </a:rPr>
              <a:t>Interactive Visual Analytics with Folium</a:t>
            </a:r>
            <a:br>
              <a:rPr lang="en-US" sz="2400" b="0" i="0" u="none" strike="noStrike" dirty="0">
                <a:solidFill>
                  <a:schemeClr val="tx1"/>
                </a:solidFill>
                <a:latin typeface="Lucida Sans" panose="020B0602030504020204" pitchFamily="34" charset="0"/>
              </a:rPr>
            </a:br>
            <a:endParaRPr lang="en-NG" sz="2400" dirty="0">
              <a:solidFill>
                <a:schemeClr val="tx1"/>
              </a:solidFill>
            </a:endParaRPr>
          </a:p>
        </p:txBody>
      </p:sp>
      <p:sp>
        <p:nvSpPr>
          <p:cNvPr id="3" name="Content Placeholder 2">
            <a:extLst>
              <a:ext uri="{FF2B5EF4-FFF2-40B4-BE49-F238E27FC236}">
                <a16:creationId xmlns:a16="http://schemas.microsoft.com/office/drawing/2014/main" id="{B56C9057-7DE0-8612-DC2B-C3D2F81AD89F}"/>
              </a:ext>
            </a:extLst>
          </p:cNvPr>
          <p:cNvSpPr>
            <a:spLocks noGrp="1"/>
          </p:cNvSpPr>
          <p:nvPr>
            <p:ph idx="1"/>
          </p:nvPr>
        </p:nvSpPr>
        <p:spPr/>
        <p:txBody>
          <a:bodyPr/>
          <a:lstStyle/>
          <a:p>
            <a:pPr marR="0" algn="l"/>
            <a:r>
              <a:rPr lang="en-US" sz="1800" b="0" i="0" u="none" strike="noStrike" dirty="0">
                <a:solidFill>
                  <a:schemeClr val="tx1"/>
                </a:solidFill>
                <a:latin typeface="Trebuchet MS" panose="020B0603020202020204" pitchFamily="34" charset="0"/>
              </a:rPr>
              <a:t>Mark all launch sites on a map</a:t>
            </a:r>
            <a:endParaRPr lang="en-US" sz="1800" b="0" i="0" u="none" strike="noStrike" dirty="0">
              <a:solidFill>
                <a:schemeClr val="tx1"/>
              </a:solidFill>
              <a:latin typeface="Lucida Sans" panose="020B0602030504020204" pitchFamily="34" charset="0"/>
            </a:endParaRPr>
          </a:p>
          <a:p>
            <a:pPr marR="80" algn="l"/>
            <a:r>
              <a:rPr lang="en-US" sz="1800" b="0" i="0" u="none" strike="noStrike" baseline="0" dirty="0">
                <a:solidFill>
                  <a:schemeClr val="tx1"/>
                </a:solidFill>
                <a:latin typeface="Trebuchet MS" panose="020B0603020202020204" pitchFamily="34" charset="0"/>
              </a:rPr>
              <a:t>Mark the success/failed launches for </a:t>
            </a:r>
          </a:p>
          <a:p>
            <a:pPr marL="0" marR="80" indent="0" algn="l">
              <a:buNone/>
            </a:pPr>
            <a:r>
              <a:rPr lang="en-US" sz="1800" b="0" i="0" u="none" strike="noStrike" baseline="0" dirty="0">
                <a:solidFill>
                  <a:schemeClr val="tx1"/>
                </a:solidFill>
                <a:latin typeface="Trebuchet MS" panose="020B0603020202020204" pitchFamily="34" charset="0"/>
              </a:rPr>
              <a:t>each site on the map </a:t>
            </a:r>
          </a:p>
          <a:p>
            <a:pPr marR="80" algn="l"/>
            <a:r>
              <a:rPr lang="en-US" sz="1800" b="0" i="0" u="none" strike="noStrike" baseline="0" dirty="0">
                <a:solidFill>
                  <a:schemeClr val="tx1"/>
                </a:solidFill>
                <a:latin typeface="Trebuchet MS" panose="020B0603020202020204" pitchFamily="34" charset="0"/>
              </a:rPr>
              <a:t> Calculate the distances between a </a:t>
            </a:r>
          </a:p>
          <a:p>
            <a:pPr marL="0" marR="80" indent="0" algn="l">
              <a:buNone/>
            </a:pPr>
            <a:r>
              <a:rPr lang="en-US" sz="1800" b="0" i="0" u="none" strike="noStrike" baseline="0" dirty="0">
                <a:solidFill>
                  <a:schemeClr val="tx1"/>
                </a:solidFill>
                <a:latin typeface="Trebuchet MS" panose="020B0603020202020204" pitchFamily="34" charset="0"/>
              </a:rPr>
              <a:t>launch site to its proximities</a:t>
            </a:r>
            <a:endParaRPr lang="en-US" sz="1800" b="0" i="0" u="none" strike="noStrike" baseline="0" dirty="0">
              <a:solidFill>
                <a:schemeClr val="tx1"/>
              </a:solidFill>
              <a:latin typeface="Lucida Sans" panose="020B0602030504020204" pitchFamily="34" charset="0"/>
            </a:endParaRPr>
          </a:p>
          <a:p>
            <a:endParaRPr lang="en-NG" dirty="0">
              <a:solidFill>
                <a:schemeClr val="tx1"/>
              </a:solidFill>
            </a:endParaRPr>
          </a:p>
        </p:txBody>
      </p:sp>
      <p:pic>
        <p:nvPicPr>
          <p:cNvPr id="5" name="Picture 4">
            <a:extLst>
              <a:ext uri="{FF2B5EF4-FFF2-40B4-BE49-F238E27FC236}">
                <a16:creationId xmlns:a16="http://schemas.microsoft.com/office/drawing/2014/main" id="{B387E630-8E3C-AACE-E372-F0176E07067F}"/>
              </a:ext>
            </a:extLst>
          </p:cNvPr>
          <p:cNvPicPr>
            <a:picLocks noChangeAspect="1"/>
          </p:cNvPicPr>
          <p:nvPr/>
        </p:nvPicPr>
        <p:blipFill>
          <a:blip r:embed="rId3"/>
          <a:stretch>
            <a:fillRect/>
          </a:stretch>
        </p:blipFill>
        <p:spPr>
          <a:xfrm>
            <a:off x="5652654" y="1690688"/>
            <a:ext cx="5701146" cy="4351337"/>
          </a:xfrm>
          <a:prstGeom prst="rect">
            <a:avLst/>
          </a:prstGeom>
        </p:spPr>
      </p:pic>
    </p:spTree>
    <p:extLst>
      <p:ext uri="{BB962C8B-B14F-4D97-AF65-F5344CB8AC3E}">
        <p14:creationId xmlns:p14="http://schemas.microsoft.com/office/powerpoint/2010/main" val="28195026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CD1CA-599A-E237-4F68-B7931095B89E}"/>
              </a:ext>
            </a:extLst>
          </p:cNvPr>
          <p:cNvSpPr>
            <a:spLocks noGrp="1"/>
          </p:cNvSpPr>
          <p:nvPr>
            <p:ph type="title"/>
          </p:nvPr>
        </p:nvSpPr>
        <p:spPr/>
        <p:txBody>
          <a:bodyPr>
            <a:normAutofit/>
          </a:bodyPr>
          <a:lstStyle/>
          <a:p>
            <a:r>
              <a:rPr lang="en-US" sz="2400" dirty="0">
                <a:solidFill>
                  <a:schemeClr val="tx1"/>
                </a:solidFill>
              </a:rPr>
              <a:t>MACHINE LEARNING PREDICTIVE ANALYSIS</a:t>
            </a:r>
            <a:endParaRPr lang="en-NG" sz="2400" dirty="0">
              <a:solidFill>
                <a:schemeClr val="tx1"/>
              </a:solidFill>
            </a:endParaRPr>
          </a:p>
        </p:txBody>
      </p:sp>
      <p:sp>
        <p:nvSpPr>
          <p:cNvPr id="3" name="Content Placeholder 2">
            <a:extLst>
              <a:ext uri="{FF2B5EF4-FFF2-40B4-BE49-F238E27FC236}">
                <a16:creationId xmlns:a16="http://schemas.microsoft.com/office/drawing/2014/main" id="{710C563E-59A6-16AA-79C6-1F48213E3EEC}"/>
              </a:ext>
            </a:extLst>
          </p:cNvPr>
          <p:cNvSpPr>
            <a:spLocks noGrp="1"/>
          </p:cNvSpPr>
          <p:nvPr>
            <p:ph idx="1"/>
          </p:nvPr>
        </p:nvSpPr>
        <p:spPr>
          <a:xfrm>
            <a:off x="838200" y="1690688"/>
            <a:ext cx="10515600" cy="4477356"/>
          </a:xfrm>
        </p:spPr>
        <p:txBody>
          <a:bodyPr>
            <a:normAutofit lnSpcReduction="10000"/>
          </a:bodyPr>
          <a:lstStyle/>
          <a:p>
            <a:pPr marR="76820" algn="l"/>
            <a:r>
              <a:rPr lang="en-US" sz="2400" b="0" i="0" u="none" strike="noStrike" dirty="0">
                <a:solidFill>
                  <a:schemeClr val="tx1"/>
                </a:solidFill>
                <a:latin typeface="Trebuchet MS" panose="020B0603020202020204" pitchFamily="34" charset="0"/>
              </a:rPr>
              <a:t>Create a NumPy array from the column Class in data, by applying the  method </a:t>
            </a:r>
            <a:r>
              <a:rPr lang="en-US" sz="2400" b="0" i="0" u="none" strike="noStrike" dirty="0" err="1">
                <a:solidFill>
                  <a:schemeClr val="tx1"/>
                </a:solidFill>
                <a:latin typeface="Trebuchet MS" panose="020B0603020202020204" pitchFamily="34" charset="0"/>
              </a:rPr>
              <a:t>to_numpy</a:t>
            </a:r>
            <a:r>
              <a:rPr lang="en-US" sz="2400" b="0" i="0" u="none" strike="noStrike" dirty="0">
                <a:solidFill>
                  <a:schemeClr val="tx1"/>
                </a:solidFill>
                <a:latin typeface="Trebuchet MS" panose="020B0603020202020204" pitchFamily="34" charset="0"/>
              </a:rPr>
              <a:t>() then assign it to the variable </a:t>
            </a:r>
            <a:r>
              <a:rPr lang="en-US" sz="2400" b="0" i="0" u="none" strike="noStrike" dirty="0" err="1">
                <a:solidFill>
                  <a:schemeClr val="tx1"/>
                </a:solidFill>
                <a:latin typeface="Trebuchet MS" panose="020B0603020202020204" pitchFamily="34" charset="0"/>
              </a:rPr>
              <a:t>Y,make</a:t>
            </a:r>
            <a:r>
              <a:rPr lang="en-US" sz="2400" b="0" i="0" u="none" strike="noStrike" dirty="0">
                <a:solidFill>
                  <a:schemeClr val="tx1"/>
                </a:solidFill>
                <a:latin typeface="Trebuchet MS" panose="020B0603020202020204" pitchFamily="34" charset="0"/>
              </a:rPr>
              <a:t> sure the  output is a Pandas series (only one bracket </a:t>
            </a:r>
            <a:r>
              <a:rPr lang="en-US" sz="2400" b="0" i="0" u="none" strike="noStrike" dirty="0" err="1">
                <a:solidFill>
                  <a:schemeClr val="tx1"/>
                </a:solidFill>
                <a:latin typeface="Trebuchet MS" panose="020B0603020202020204" pitchFamily="34" charset="0"/>
              </a:rPr>
              <a:t>df</a:t>
            </a:r>
            <a:r>
              <a:rPr lang="en-US" sz="2400" b="0" i="0" u="none" strike="noStrike" dirty="0">
                <a:solidFill>
                  <a:schemeClr val="tx1"/>
                </a:solidFill>
                <a:latin typeface="Trebuchet MS" panose="020B0603020202020204" pitchFamily="34" charset="0"/>
              </a:rPr>
              <a:t>['name of column’]).</a:t>
            </a:r>
            <a:endParaRPr lang="en-US" sz="1800" dirty="0">
              <a:solidFill>
                <a:schemeClr val="tx1"/>
              </a:solidFill>
              <a:latin typeface="Lucida Sans" panose="020B0602030504020204" pitchFamily="34" charset="0"/>
            </a:endParaRPr>
          </a:p>
          <a:p>
            <a:pPr marR="76820" algn="l"/>
            <a:r>
              <a:rPr lang="en-US" sz="2400" b="0" i="0" u="none" strike="noStrike" baseline="0" dirty="0">
                <a:solidFill>
                  <a:schemeClr val="tx1"/>
                </a:solidFill>
                <a:latin typeface="Trebuchet MS" panose="020B0603020202020204" pitchFamily="34" charset="0"/>
              </a:rPr>
              <a:t>Standardize the data in X then reassign it to the variable X using the  transform provided below.</a:t>
            </a:r>
            <a:endParaRPr lang="en-US" sz="1800" b="0" i="0" u="none" strike="noStrike" baseline="0" dirty="0">
              <a:solidFill>
                <a:schemeClr val="tx1"/>
              </a:solidFill>
              <a:latin typeface="Lucida Sans" panose="020B0602030504020204" pitchFamily="34" charset="0"/>
            </a:endParaRPr>
          </a:p>
          <a:p>
            <a:pPr marR="76400" algn="l"/>
            <a:r>
              <a:rPr lang="en-US" sz="2400" b="0" i="0" u="none" strike="noStrike" baseline="0" dirty="0">
                <a:solidFill>
                  <a:schemeClr val="tx1"/>
                </a:solidFill>
                <a:latin typeface="Trebuchet MS" panose="020B0603020202020204" pitchFamily="34" charset="0"/>
              </a:rPr>
              <a:t>Use the function </a:t>
            </a:r>
            <a:r>
              <a:rPr lang="en-US" sz="2400" b="0" i="0" u="none" strike="noStrike" baseline="0" dirty="0" err="1">
                <a:solidFill>
                  <a:schemeClr val="tx1"/>
                </a:solidFill>
                <a:latin typeface="Trebuchet MS" panose="020B0603020202020204" pitchFamily="34" charset="0"/>
              </a:rPr>
              <a:t>train_test_split</a:t>
            </a:r>
            <a:r>
              <a:rPr lang="en-US" sz="2400" b="0" i="0" u="none" strike="noStrike" baseline="0" dirty="0">
                <a:solidFill>
                  <a:schemeClr val="tx1"/>
                </a:solidFill>
                <a:latin typeface="Trebuchet MS" panose="020B0603020202020204" pitchFamily="34" charset="0"/>
              </a:rPr>
              <a:t> to split the data X and Y into training  and test data. Set the parameter </a:t>
            </a:r>
            <a:r>
              <a:rPr lang="en-US" sz="2400" b="0" i="0" u="none" strike="noStrike" baseline="0" dirty="0" err="1">
                <a:solidFill>
                  <a:schemeClr val="tx1"/>
                </a:solidFill>
                <a:latin typeface="Trebuchet MS" panose="020B0603020202020204" pitchFamily="34" charset="0"/>
              </a:rPr>
              <a:t>test_size</a:t>
            </a:r>
            <a:r>
              <a:rPr lang="en-US" sz="2400" b="0" i="0" u="none" strike="noStrike" baseline="0" dirty="0">
                <a:solidFill>
                  <a:schemeClr val="tx1"/>
                </a:solidFill>
                <a:latin typeface="Trebuchet MS" panose="020B0603020202020204" pitchFamily="34" charset="0"/>
              </a:rPr>
              <a:t> to 0.2 and </a:t>
            </a:r>
            <a:r>
              <a:rPr lang="en-US" sz="2400" b="0" i="0" u="none" strike="noStrike" baseline="0" dirty="0" err="1">
                <a:solidFill>
                  <a:schemeClr val="tx1"/>
                </a:solidFill>
                <a:latin typeface="Trebuchet MS" panose="020B0603020202020204" pitchFamily="34" charset="0"/>
              </a:rPr>
              <a:t>random_state</a:t>
            </a:r>
            <a:r>
              <a:rPr lang="en-US" sz="2400" b="0" i="0" u="none" strike="noStrike" baseline="0" dirty="0">
                <a:solidFill>
                  <a:schemeClr val="tx1"/>
                </a:solidFill>
                <a:latin typeface="Trebuchet MS" panose="020B0603020202020204" pitchFamily="34" charset="0"/>
              </a:rPr>
              <a:t> to</a:t>
            </a:r>
            <a:endParaRPr lang="en-US" sz="1800" b="0" i="0" u="none" strike="noStrike" baseline="0" dirty="0">
              <a:solidFill>
                <a:schemeClr val="tx1"/>
              </a:solidFill>
              <a:latin typeface="Lucida Sans" panose="020B0602030504020204" pitchFamily="34" charset="0"/>
            </a:endParaRPr>
          </a:p>
          <a:p>
            <a:pPr marR="76870" algn="l"/>
            <a:r>
              <a:rPr lang="en-US" sz="2400" b="0" i="0" u="none" strike="noStrike" baseline="0" dirty="0">
                <a:solidFill>
                  <a:schemeClr val="tx1"/>
                </a:solidFill>
                <a:latin typeface="Trebuchet MS" panose="020B0603020202020204" pitchFamily="34" charset="0"/>
              </a:rPr>
              <a:t>2. The training data and test data should be assigned to the following  labels.</a:t>
            </a:r>
          </a:p>
          <a:p>
            <a:pPr marR="76870" algn="l"/>
            <a:r>
              <a:rPr lang="en-US" sz="2400" b="0" i="0" u="none" strike="noStrike" baseline="0" dirty="0">
                <a:solidFill>
                  <a:schemeClr val="tx1"/>
                </a:solidFill>
                <a:latin typeface="Trebuchet MS" panose="020B0603020202020204" pitchFamily="34" charset="0"/>
              </a:rPr>
              <a:t>Create a logistic regression object then create a </a:t>
            </a:r>
            <a:r>
              <a:rPr lang="en-US" sz="2400" b="0" i="0" u="none" strike="noStrike" baseline="0" dirty="0" err="1">
                <a:solidFill>
                  <a:schemeClr val="tx1"/>
                </a:solidFill>
                <a:latin typeface="Trebuchet MS" panose="020B0603020202020204" pitchFamily="34" charset="0"/>
              </a:rPr>
              <a:t>GridSearchCV</a:t>
            </a:r>
            <a:endParaRPr lang="en-US" sz="1800" dirty="0">
              <a:solidFill>
                <a:schemeClr val="tx1"/>
              </a:solidFill>
              <a:latin typeface="Lucida Sans" panose="020B0602030504020204" pitchFamily="34" charset="0"/>
            </a:endParaRPr>
          </a:p>
          <a:p>
            <a:pPr marR="76870" algn="l"/>
            <a:r>
              <a:rPr lang="en-US" sz="2400" b="0" i="0" u="none" strike="noStrike" baseline="0" dirty="0">
                <a:solidFill>
                  <a:schemeClr val="tx1"/>
                </a:solidFill>
                <a:latin typeface="Trebuchet MS" panose="020B0603020202020204" pitchFamily="34" charset="0"/>
              </a:rPr>
              <a:t>object </a:t>
            </a:r>
            <a:r>
              <a:rPr lang="en-US" sz="2400" b="0" i="0" u="none" strike="noStrike" baseline="0" dirty="0" err="1">
                <a:solidFill>
                  <a:schemeClr val="tx1"/>
                </a:solidFill>
                <a:latin typeface="Trebuchet MS" panose="020B0603020202020204" pitchFamily="34" charset="0"/>
              </a:rPr>
              <a:t>logreg_cv</a:t>
            </a:r>
            <a:r>
              <a:rPr lang="en-US" sz="2400" b="0" i="0" u="none" strike="noStrike" baseline="0" dirty="0">
                <a:solidFill>
                  <a:schemeClr val="tx1"/>
                </a:solidFill>
                <a:latin typeface="Trebuchet MS" panose="020B0603020202020204" pitchFamily="34" charset="0"/>
              </a:rPr>
              <a:t> with cv = 10. Fit the object to find the best parameters  from the dictionary parameters.</a:t>
            </a:r>
            <a:endParaRPr lang="en-US" sz="1800" b="0" i="0" u="none" strike="noStrike" baseline="0" dirty="0">
              <a:solidFill>
                <a:schemeClr val="tx1"/>
              </a:solidFill>
              <a:latin typeface="Lucida Sans" panose="020B0602030504020204" pitchFamily="34" charset="0"/>
            </a:endParaRPr>
          </a:p>
          <a:p>
            <a:endParaRPr lang="en-NG" dirty="0">
              <a:solidFill>
                <a:schemeClr val="tx1"/>
              </a:solidFill>
            </a:endParaRPr>
          </a:p>
        </p:txBody>
      </p:sp>
    </p:spTree>
    <p:extLst>
      <p:ext uri="{BB962C8B-B14F-4D97-AF65-F5344CB8AC3E}">
        <p14:creationId xmlns:p14="http://schemas.microsoft.com/office/powerpoint/2010/main" val="22561656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CD1CA-599A-E237-4F68-B7931095B89E}"/>
              </a:ext>
            </a:extLst>
          </p:cNvPr>
          <p:cNvSpPr>
            <a:spLocks noGrp="1"/>
          </p:cNvSpPr>
          <p:nvPr>
            <p:ph type="title"/>
          </p:nvPr>
        </p:nvSpPr>
        <p:spPr/>
        <p:txBody>
          <a:bodyPr/>
          <a:lstStyle/>
          <a:p>
            <a:endParaRPr lang="en-NG"/>
          </a:p>
        </p:txBody>
      </p:sp>
      <p:sp>
        <p:nvSpPr>
          <p:cNvPr id="3" name="Content Placeholder 2">
            <a:extLst>
              <a:ext uri="{FF2B5EF4-FFF2-40B4-BE49-F238E27FC236}">
                <a16:creationId xmlns:a16="http://schemas.microsoft.com/office/drawing/2014/main" id="{710C563E-59A6-16AA-79C6-1F48213E3EEC}"/>
              </a:ext>
            </a:extLst>
          </p:cNvPr>
          <p:cNvSpPr>
            <a:spLocks noGrp="1"/>
          </p:cNvSpPr>
          <p:nvPr>
            <p:ph idx="1"/>
          </p:nvPr>
        </p:nvSpPr>
        <p:spPr/>
        <p:txBody>
          <a:bodyPr>
            <a:normAutofit/>
          </a:bodyPr>
          <a:lstStyle/>
          <a:p>
            <a:r>
              <a:rPr lang="en-US" sz="1800" b="0" i="0" u="none" strike="noStrike" dirty="0">
                <a:solidFill>
                  <a:schemeClr val="tx1"/>
                </a:solidFill>
                <a:latin typeface="Trebuchet MS" panose="020B0603020202020204" pitchFamily="34" charset="0"/>
              </a:rPr>
              <a:t>We output the </a:t>
            </a:r>
            <a:r>
              <a:rPr lang="en-US" sz="1800" b="0" i="0" u="none" strike="noStrike" dirty="0" err="1">
                <a:solidFill>
                  <a:schemeClr val="tx1"/>
                </a:solidFill>
                <a:latin typeface="Trebuchet MS" panose="020B0603020202020204" pitchFamily="34" charset="0"/>
              </a:rPr>
              <a:t>GridSearchCV</a:t>
            </a:r>
            <a:r>
              <a:rPr lang="en-US" sz="1800" b="0" i="0" u="none" strike="noStrike" dirty="0">
                <a:solidFill>
                  <a:schemeClr val="tx1"/>
                </a:solidFill>
                <a:latin typeface="Trebuchet MS" panose="020B0603020202020204" pitchFamily="34" charset="0"/>
              </a:rPr>
              <a:t> object for logistic regression. We display the best  parameters using the data attribute </a:t>
            </a:r>
            <a:r>
              <a:rPr lang="en-US" sz="1800" b="0" i="0" u="none" strike="noStrike" dirty="0" err="1">
                <a:solidFill>
                  <a:schemeClr val="tx1"/>
                </a:solidFill>
                <a:latin typeface="Trebuchet MS" panose="020B0603020202020204" pitchFamily="34" charset="0"/>
              </a:rPr>
              <a:t>best_params</a:t>
            </a:r>
            <a:r>
              <a:rPr lang="en-US" sz="1800" b="0" i="0" u="none" strike="noStrike" dirty="0">
                <a:solidFill>
                  <a:schemeClr val="tx1"/>
                </a:solidFill>
                <a:latin typeface="Trebuchet MS" panose="020B0603020202020204" pitchFamily="34" charset="0"/>
              </a:rPr>
              <a:t>_ and the accuracy on the  validation data using the data attribute </a:t>
            </a:r>
            <a:r>
              <a:rPr lang="en-US" sz="1800" b="0" i="0" u="none" strike="noStrike" dirty="0" err="1">
                <a:solidFill>
                  <a:schemeClr val="tx1"/>
                </a:solidFill>
                <a:latin typeface="Trebuchet MS" panose="020B0603020202020204" pitchFamily="34" charset="0"/>
              </a:rPr>
              <a:t>best_score</a:t>
            </a:r>
            <a:r>
              <a:rPr lang="en-US" sz="1800" b="0" i="0" u="none" strike="noStrike" dirty="0">
                <a:solidFill>
                  <a:schemeClr val="tx1"/>
                </a:solidFill>
                <a:latin typeface="Trebuchet MS" panose="020B0603020202020204" pitchFamily="34" charset="0"/>
              </a:rPr>
              <a:t>_.</a:t>
            </a:r>
          </a:p>
          <a:p>
            <a:endParaRPr lang="en-US" sz="1800" b="0" i="0" u="none" strike="noStrike" dirty="0">
              <a:solidFill>
                <a:schemeClr val="tx1"/>
              </a:solidFill>
              <a:latin typeface="Lucida Sans" panose="020B0602030504020204" pitchFamily="34" charset="0"/>
            </a:endParaRPr>
          </a:p>
          <a:p>
            <a:endParaRPr lang="en-US" sz="1800" dirty="0">
              <a:solidFill>
                <a:schemeClr val="tx1"/>
              </a:solidFill>
            </a:endParaRPr>
          </a:p>
          <a:p>
            <a:endParaRPr lang="en-US" sz="1800" dirty="0">
              <a:solidFill>
                <a:schemeClr val="tx1"/>
              </a:solidFill>
            </a:endParaRPr>
          </a:p>
          <a:p>
            <a:endParaRPr lang="en-US" sz="1800" dirty="0">
              <a:solidFill>
                <a:schemeClr val="tx1"/>
              </a:solidFill>
            </a:endParaRPr>
          </a:p>
          <a:p>
            <a:endParaRPr lang="en-US" sz="1800" dirty="0">
              <a:solidFill>
                <a:schemeClr val="tx1"/>
              </a:solidFill>
            </a:endParaRPr>
          </a:p>
          <a:p>
            <a:endParaRPr lang="en-US" sz="1800" dirty="0">
              <a:solidFill>
                <a:schemeClr val="tx1"/>
              </a:solidFill>
            </a:endParaRPr>
          </a:p>
          <a:p>
            <a:r>
              <a:rPr lang="en-US" sz="1800" b="0" i="0" u="none" strike="noStrike" dirty="0">
                <a:solidFill>
                  <a:schemeClr val="tx1"/>
                </a:solidFill>
                <a:latin typeface="Trebuchet MS" panose="020B0603020202020204" pitchFamily="34" charset="0"/>
              </a:rPr>
              <a:t>Calculate the accuracy on the test data using the method score: </a:t>
            </a:r>
            <a:r>
              <a:rPr lang="en-NG" sz="1800" b="1" i="0" u="none" strike="noStrike" dirty="0">
                <a:solidFill>
                  <a:schemeClr val="tx1"/>
                </a:solidFill>
                <a:latin typeface="Tahoma" panose="020B0604030504040204" pitchFamily="34" charset="0"/>
              </a:rPr>
              <a:t>0.8333333333333334</a:t>
            </a:r>
            <a:endParaRPr lang="en-NG" sz="1800" b="0" i="0" u="none" strike="noStrike" dirty="0">
              <a:solidFill>
                <a:schemeClr val="tx1"/>
              </a:solidFill>
              <a:latin typeface="Lucida Sans" panose="020B0602030504020204" pitchFamily="34" charset="0"/>
            </a:endParaRPr>
          </a:p>
          <a:p>
            <a:pPr marL="0" indent="0">
              <a:buNone/>
            </a:pPr>
            <a:endParaRPr lang="en-US" sz="1800" b="0" i="0" u="none" strike="noStrike" dirty="0">
              <a:solidFill>
                <a:schemeClr val="tx1"/>
              </a:solidFill>
              <a:latin typeface="Lucida Sans" panose="020B0602030504020204" pitchFamily="34" charset="0"/>
            </a:endParaRPr>
          </a:p>
          <a:p>
            <a:endParaRPr lang="en-NG" sz="1800" dirty="0">
              <a:solidFill>
                <a:schemeClr val="tx1"/>
              </a:solidFill>
            </a:endParaRPr>
          </a:p>
        </p:txBody>
      </p:sp>
      <p:pic>
        <p:nvPicPr>
          <p:cNvPr id="7" name="Picture 6">
            <a:extLst>
              <a:ext uri="{FF2B5EF4-FFF2-40B4-BE49-F238E27FC236}">
                <a16:creationId xmlns:a16="http://schemas.microsoft.com/office/drawing/2014/main" id="{2E61EF01-EDD2-77B7-9CAE-2E58225B24BF}"/>
              </a:ext>
            </a:extLst>
          </p:cNvPr>
          <p:cNvPicPr>
            <a:picLocks noChangeAspect="1"/>
          </p:cNvPicPr>
          <p:nvPr/>
        </p:nvPicPr>
        <p:blipFill>
          <a:blip r:embed="rId2"/>
          <a:stretch>
            <a:fillRect/>
          </a:stretch>
        </p:blipFill>
        <p:spPr>
          <a:xfrm>
            <a:off x="1094508" y="2690584"/>
            <a:ext cx="9678788" cy="1734141"/>
          </a:xfrm>
          <a:prstGeom prst="rect">
            <a:avLst/>
          </a:prstGeom>
        </p:spPr>
      </p:pic>
    </p:spTree>
    <p:extLst>
      <p:ext uri="{BB962C8B-B14F-4D97-AF65-F5344CB8AC3E}">
        <p14:creationId xmlns:p14="http://schemas.microsoft.com/office/powerpoint/2010/main" val="20940463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733926" y="304965"/>
            <a:ext cx="8565109" cy="1325563"/>
          </a:xfrm>
        </p:spPr>
        <p:txBody>
          <a:bodyPr anchor="ctr">
            <a:normAutofit/>
          </a:bodyPr>
          <a:lstStyle/>
          <a:p>
            <a:r>
              <a:rPr lang="en-US" sz="2400" dirty="0">
                <a:solidFill>
                  <a:schemeClr val="tx1"/>
                </a:solidFill>
              </a:rPr>
              <a:t>EXECUTIVE SUMMARY</a:t>
            </a:r>
          </a:p>
        </p:txBody>
      </p:sp>
      <p:sp>
        <p:nvSpPr>
          <p:cNvPr id="3" name="Content Placeholder 2">
            <a:extLst>
              <a:ext uri="{FF2B5EF4-FFF2-40B4-BE49-F238E27FC236}">
                <a16:creationId xmlns:a16="http://schemas.microsoft.com/office/drawing/2014/main" id="{902FD5C4-FE5F-46D2-ABC9-49FA4BB8442F}"/>
              </a:ext>
            </a:extLst>
          </p:cNvPr>
          <p:cNvSpPr>
            <a:spLocks noGrp="1"/>
          </p:cNvSpPr>
          <p:nvPr>
            <p:ph sz="half" idx="2"/>
          </p:nvPr>
        </p:nvSpPr>
        <p:spPr>
          <a:xfrm>
            <a:off x="4285075" y="1825624"/>
            <a:ext cx="7068725" cy="4465447"/>
          </a:xfrm>
        </p:spPr>
        <p:txBody>
          <a:bodyPr>
            <a:normAutofit/>
          </a:bodyPr>
          <a:lstStyle/>
          <a:p>
            <a:r>
              <a:rPr lang="en-US" sz="2000" dirty="0">
                <a:solidFill>
                  <a:schemeClr val="tx1"/>
                </a:solidFill>
              </a:rPr>
              <a:t>Data Collection</a:t>
            </a:r>
          </a:p>
          <a:p>
            <a:r>
              <a:rPr lang="en-US" sz="2000" dirty="0">
                <a:solidFill>
                  <a:schemeClr val="tx1"/>
                </a:solidFill>
              </a:rPr>
              <a:t>Data Wrangling – done with</a:t>
            </a:r>
          </a:p>
          <a:p>
            <a:pPr lvl="1"/>
            <a:r>
              <a:rPr lang="en-US" sz="2000" dirty="0">
                <a:solidFill>
                  <a:schemeClr val="tx1"/>
                </a:solidFill>
              </a:rPr>
              <a:t>Pandas</a:t>
            </a:r>
          </a:p>
          <a:p>
            <a:pPr lvl="1"/>
            <a:r>
              <a:rPr lang="en-US" sz="2000" dirty="0" err="1">
                <a:solidFill>
                  <a:schemeClr val="tx1"/>
                </a:solidFill>
              </a:rPr>
              <a:t>Numpy</a:t>
            </a:r>
            <a:endParaRPr lang="en-US" sz="2000" dirty="0">
              <a:solidFill>
                <a:schemeClr val="tx1"/>
              </a:solidFill>
            </a:endParaRPr>
          </a:p>
          <a:p>
            <a:r>
              <a:rPr lang="en-US" sz="2000" dirty="0">
                <a:solidFill>
                  <a:schemeClr val="tx1"/>
                </a:solidFill>
              </a:rPr>
              <a:t>Exploratory Data Analysis.</a:t>
            </a:r>
          </a:p>
          <a:p>
            <a:pPr marL="0" indent="0">
              <a:buNone/>
            </a:pPr>
            <a:r>
              <a:rPr lang="en-US" sz="2000" dirty="0">
                <a:solidFill>
                  <a:schemeClr val="tx1"/>
                </a:solidFill>
              </a:rPr>
              <a:t>      . SQL</a:t>
            </a:r>
          </a:p>
          <a:p>
            <a:r>
              <a:rPr lang="en-US" sz="2000" dirty="0">
                <a:solidFill>
                  <a:schemeClr val="tx1"/>
                </a:solidFill>
              </a:rPr>
              <a:t>Visualization.</a:t>
            </a:r>
          </a:p>
          <a:p>
            <a:r>
              <a:rPr lang="en-US" sz="2000" dirty="0">
                <a:solidFill>
                  <a:schemeClr val="tx1"/>
                </a:solidFill>
              </a:rPr>
              <a:t>Predictive Analysis with Machine Learning.</a:t>
            </a:r>
          </a:p>
        </p:txBody>
      </p:sp>
      <p:pic>
        <p:nvPicPr>
          <p:cNvPr id="5" name="Picture 4">
            <a:extLst>
              <a:ext uri="{FF2B5EF4-FFF2-40B4-BE49-F238E27FC236}">
                <a16:creationId xmlns:a16="http://schemas.microsoft.com/office/drawing/2014/main" id="{65078B9B-93A7-4517-9E78-2F5C028F2238}"/>
              </a:ext>
            </a:extLst>
          </p:cNvPr>
          <p:cNvPicPr>
            <a:picLocks noChangeAspect="1"/>
          </p:cNvPicPr>
          <p:nvPr/>
        </p:nvPicPr>
        <p:blipFill>
          <a:blip r:embed="rId3"/>
          <a:stretch>
            <a:fillRect/>
          </a:stretch>
        </p:blipFill>
        <p:spPr>
          <a:xfrm>
            <a:off x="1090494" y="2302762"/>
            <a:ext cx="3194581" cy="3194581"/>
          </a:xfrm>
          <a:prstGeom prst="rect">
            <a:avLst/>
          </a:prstGeom>
        </p:spPr>
      </p:pic>
    </p:spTree>
    <p:extLst>
      <p:ext uri="{BB962C8B-B14F-4D97-AF65-F5344CB8AC3E}">
        <p14:creationId xmlns:p14="http://schemas.microsoft.com/office/powerpoint/2010/main" val="30836233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CD1CA-599A-E237-4F68-B7931095B89E}"/>
              </a:ext>
            </a:extLst>
          </p:cNvPr>
          <p:cNvSpPr>
            <a:spLocks noGrp="1"/>
          </p:cNvSpPr>
          <p:nvPr>
            <p:ph type="title"/>
          </p:nvPr>
        </p:nvSpPr>
        <p:spPr/>
        <p:txBody>
          <a:bodyPr>
            <a:normAutofit/>
          </a:bodyPr>
          <a:lstStyle/>
          <a:p>
            <a:r>
              <a:rPr lang="en-US" sz="2400" dirty="0">
                <a:solidFill>
                  <a:schemeClr val="tx1"/>
                </a:solidFill>
              </a:rPr>
              <a:t>CONFUSION-MATRIX</a:t>
            </a:r>
            <a:endParaRPr lang="en-NG" sz="2400" dirty="0">
              <a:solidFill>
                <a:schemeClr val="tx1"/>
              </a:solidFill>
            </a:endParaRPr>
          </a:p>
        </p:txBody>
      </p:sp>
      <p:pic>
        <p:nvPicPr>
          <p:cNvPr id="5" name="Content Placeholder 4">
            <a:extLst>
              <a:ext uri="{FF2B5EF4-FFF2-40B4-BE49-F238E27FC236}">
                <a16:creationId xmlns:a16="http://schemas.microsoft.com/office/drawing/2014/main" id="{00ECA72E-5D33-2117-E8B0-9948E6DFB73D}"/>
              </a:ext>
            </a:extLst>
          </p:cNvPr>
          <p:cNvPicPr>
            <a:picLocks noGrp="1" noChangeAspect="1"/>
          </p:cNvPicPr>
          <p:nvPr>
            <p:ph idx="1"/>
          </p:nvPr>
        </p:nvPicPr>
        <p:blipFill>
          <a:blip r:embed="rId2"/>
          <a:stretch>
            <a:fillRect/>
          </a:stretch>
        </p:blipFill>
        <p:spPr>
          <a:xfrm>
            <a:off x="2244437" y="1690688"/>
            <a:ext cx="6932814" cy="4510607"/>
          </a:xfrm>
        </p:spPr>
      </p:pic>
    </p:spTree>
    <p:extLst>
      <p:ext uri="{BB962C8B-B14F-4D97-AF65-F5344CB8AC3E}">
        <p14:creationId xmlns:p14="http://schemas.microsoft.com/office/powerpoint/2010/main" val="368693448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CD1CA-599A-E237-4F68-B7931095B89E}"/>
              </a:ext>
            </a:extLst>
          </p:cNvPr>
          <p:cNvSpPr>
            <a:spLocks noGrp="1"/>
          </p:cNvSpPr>
          <p:nvPr>
            <p:ph type="title"/>
          </p:nvPr>
        </p:nvSpPr>
        <p:spPr/>
        <p:txBody>
          <a:bodyPr/>
          <a:lstStyle/>
          <a:p>
            <a:endParaRPr lang="en-NG" dirty="0"/>
          </a:p>
        </p:txBody>
      </p:sp>
      <p:sp>
        <p:nvSpPr>
          <p:cNvPr id="3" name="Content Placeholder 2">
            <a:extLst>
              <a:ext uri="{FF2B5EF4-FFF2-40B4-BE49-F238E27FC236}">
                <a16:creationId xmlns:a16="http://schemas.microsoft.com/office/drawing/2014/main" id="{710C563E-59A6-16AA-79C6-1F48213E3EEC}"/>
              </a:ext>
            </a:extLst>
          </p:cNvPr>
          <p:cNvSpPr>
            <a:spLocks noGrp="1"/>
          </p:cNvSpPr>
          <p:nvPr>
            <p:ph idx="1"/>
          </p:nvPr>
        </p:nvSpPr>
        <p:spPr/>
        <p:txBody>
          <a:bodyPr>
            <a:normAutofit/>
          </a:bodyPr>
          <a:lstStyle/>
          <a:p>
            <a:r>
              <a:rPr lang="en-US" sz="1800" b="0" i="0" u="none" strike="noStrike" dirty="0">
                <a:solidFill>
                  <a:schemeClr val="tx1"/>
                </a:solidFill>
                <a:latin typeface="Trebuchet MS" panose="020B0603020202020204" pitchFamily="34" charset="0"/>
              </a:rPr>
              <a:t>Create a support vector machine object then create a </a:t>
            </a:r>
            <a:r>
              <a:rPr lang="en-US" sz="1800" b="0" i="0" u="none" strike="noStrike" dirty="0" err="1">
                <a:solidFill>
                  <a:schemeClr val="tx1"/>
                </a:solidFill>
                <a:latin typeface="Trebuchet MS" panose="020B0603020202020204" pitchFamily="34" charset="0"/>
              </a:rPr>
              <a:t>GridSearchCV</a:t>
            </a:r>
            <a:r>
              <a:rPr lang="en-US" sz="1800" b="0" i="0" u="none" strike="noStrike" dirty="0">
                <a:solidFill>
                  <a:schemeClr val="tx1"/>
                </a:solidFill>
                <a:latin typeface="Trebuchet MS" panose="020B0603020202020204" pitchFamily="34" charset="0"/>
              </a:rPr>
              <a:t> object </a:t>
            </a:r>
            <a:r>
              <a:rPr lang="en-US" sz="1800" b="0" i="0" u="none" strike="noStrike" dirty="0" err="1">
                <a:solidFill>
                  <a:schemeClr val="tx1"/>
                </a:solidFill>
                <a:latin typeface="Trebuchet MS" panose="020B0603020202020204" pitchFamily="34" charset="0"/>
              </a:rPr>
              <a:t>svm_cv</a:t>
            </a:r>
            <a:r>
              <a:rPr lang="en-US" sz="1800" b="0" i="0" u="none" strike="noStrike" dirty="0">
                <a:solidFill>
                  <a:schemeClr val="tx1"/>
                </a:solidFill>
                <a:latin typeface="Trebuchet MS" panose="020B0603020202020204" pitchFamily="34" charset="0"/>
              </a:rPr>
              <a:t>  with cv - 10. Fit the object to find the best parameters from the dictionary parameters.</a:t>
            </a:r>
            <a:endParaRPr lang="en-US" sz="1800" b="0" i="0" u="none" strike="noStrike" dirty="0">
              <a:solidFill>
                <a:schemeClr val="tx1"/>
              </a:solidFill>
              <a:latin typeface="Lucida Sans" panose="020B0602030504020204" pitchFamily="34" charset="0"/>
            </a:endParaRPr>
          </a:p>
          <a:p>
            <a:r>
              <a:rPr lang="en-US" sz="3200" b="1" i="0" u="none" strike="noStrike" dirty="0">
                <a:solidFill>
                  <a:schemeClr val="tx1"/>
                </a:solidFill>
                <a:latin typeface="Tahoma" panose="020B0604030504040204" pitchFamily="34" charset="0"/>
              </a:rPr>
              <a:t>Accuracy</a:t>
            </a:r>
            <a:r>
              <a:rPr lang="fr-FR" sz="3200" b="1" i="0" u="none" strike="noStrike" dirty="0">
                <a:solidFill>
                  <a:schemeClr val="tx1"/>
                </a:solidFill>
                <a:latin typeface="Tahoma" panose="020B0604030504040204" pitchFamily="34" charset="0"/>
              </a:rPr>
              <a:t>: 0.8482142857142856</a:t>
            </a:r>
            <a:endParaRPr lang="fr-FR" sz="3200" b="0" i="0" u="none" strike="noStrike" dirty="0">
              <a:solidFill>
                <a:schemeClr val="tx1"/>
              </a:solidFill>
              <a:latin typeface="Lucida Sans" panose="020B0602030504020204" pitchFamily="34" charset="0"/>
            </a:endParaRPr>
          </a:p>
          <a:p>
            <a:r>
              <a:rPr lang="en-US" sz="1800" b="0" i="0" u="none" strike="noStrike" dirty="0">
                <a:solidFill>
                  <a:schemeClr val="tx1"/>
                </a:solidFill>
                <a:latin typeface="Trebuchet MS" panose="020B0603020202020204" pitchFamily="34" charset="0"/>
              </a:rPr>
              <a:t>Calculate the accuracy on the test data using the method score:</a:t>
            </a:r>
            <a:endParaRPr lang="en-US" sz="1800" b="0" i="0" u="none" strike="noStrike" dirty="0">
              <a:solidFill>
                <a:schemeClr val="tx1"/>
              </a:solidFill>
              <a:latin typeface="Lucida Sans" panose="020B0602030504020204" pitchFamily="34" charset="0"/>
            </a:endParaRPr>
          </a:p>
          <a:p>
            <a:r>
              <a:rPr lang="en-US" sz="3200" b="1" i="0" u="none" strike="noStrike" dirty="0">
                <a:solidFill>
                  <a:schemeClr val="tx1"/>
                </a:solidFill>
                <a:latin typeface="Tahoma" panose="020B0604030504040204" pitchFamily="34" charset="0"/>
              </a:rPr>
              <a:t>Accuracy: </a:t>
            </a:r>
            <a:r>
              <a:rPr lang="en-NG" sz="3200" b="1" i="0" u="none" strike="noStrike" dirty="0">
                <a:solidFill>
                  <a:schemeClr val="tx1"/>
                </a:solidFill>
                <a:latin typeface="Tahoma" panose="020B0604030504040204" pitchFamily="34" charset="0"/>
              </a:rPr>
              <a:t>0.8333333333333334</a:t>
            </a:r>
            <a:endParaRPr lang="en-NG" sz="3200" b="0" i="0" u="none" strike="noStrike" dirty="0">
              <a:solidFill>
                <a:schemeClr val="tx1"/>
              </a:solidFill>
              <a:latin typeface="Lucida Sans" panose="020B0602030504020204" pitchFamily="34" charset="0"/>
            </a:endParaRPr>
          </a:p>
          <a:p>
            <a:endParaRPr lang="en-NG" sz="1800" dirty="0">
              <a:solidFill>
                <a:schemeClr val="tx1"/>
              </a:solidFill>
            </a:endParaRPr>
          </a:p>
        </p:txBody>
      </p:sp>
    </p:spTree>
    <p:extLst>
      <p:ext uri="{BB962C8B-B14F-4D97-AF65-F5344CB8AC3E}">
        <p14:creationId xmlns:p14="http://schemas.microsoft.com/office/powerpoint/2010/main" val="4422103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CD1CA-599A-E237-4F68-B7931095B89E}"/>
              </a:ext>
            </a:extLst>
          </p:cNvPr>
          <p:cNvSpPr>
            <a:spLocks noGrp="1"/>
          </p:cNvSpPr>
          <p:nvPr>
            <p:ph type="title"/>
          </p:nvPr>
        </p:nvSpPr>
        <p:spPr/>
        <p:txBody>
          <a:bodyPr/>
          <a:lstStyle/>
          <a:p>
            <a:endParaRPr lang="en-NG" dirty="0"/>
          </a:p>
        </p:txBody>
      </p:sp>
      <p:sp>
        <p:nvSpPr>
          <p:cNvPr id="3" name="Content Placeholder 2">
            <a:extLst>
              <a:ext uri="{FF2B5EF4-FFF2-40B4-BE49-F238E27FC236}">
                <a16:creationId xmlns:a16="http://schemas.microsoft.com/office/drawing/2014/main" id="{710C563E-59A6-16AA-79C6-1F48213E3EEC}"/>
              </a:ext>
            </a:extLst>
          </p:cNvPr>
          <p:cNvSpPr>
            <a:spLocks noGrp="1"/>
          </p:cNvSpPr>
          <p:nvPr>
            <p:ph idx="1"/>
          </p:nvPr>
        </p:nvSpPr>
        <p:spPr/>
        <p:txBody>
          <a:bodyPr>
            <a:normAutofit/>
          </a:bodyPr>
          <a:lstStyle/>
          <a:p>
            <a:r>
              <a:rPr lang="en-US" sz="1800" b="0" i="0" u="none" strike="noStrike" dirty="0">
                <a:solidFill>
                  <a:schemeClr val="tx1"/>
                </a:solidFill>
                <a:latin typeface="Trebuchet MS" panose="020B0603020202020204" pitchFamily="34" charset="0"/>
              </a:rPr>
              <a:t>Create a decision tree classifier object then create a </a:t>
            </a:r>
            <a:r>
              <a:rPr lang="en-US" sz="1800" b="0" i="0" u="none" strike="noStrike" dirty="0" err="1">
                <a:solidFill>
                  <a:schemeClr val="tx1"/>
                </a:solidFill>
                <a:latin typeface="Trebuchet MS" panose="020B0603020202020204" pitchFamily="34" charset="0"/>
              </a:rPr>
              <a:t>GridSearchCV</a:t>
            </a:r>
            <a:r>
              <a:rPr lang="en-US" sz="1800" b="0" i="0" u="none" strike="noStrike" dirty="0">
                <a:solidFill>
                  <a:schemeClr val="tx1"/>
                </a:solidFill>
                <a:latin typeface="Trebuchet MS" panose="020B0603020202020204" pitchFamily="34" charset="0"/>
              </a:rPr>
              <a:t> object </a:t>
            </a:r>
            <a:r>
              <a:rPr lang="en-US" sz="1800" b="0" i="0" u="none" strike="noStrike" dirty="0" err="1">
                <a:solidFill>
                  <a:schemeClr val="tx1"/>
                </a:solidFill>
                <a:latin typeface="Trebuchet MS" panose="020B0603020202020204" pitchFamily="34" charset="0"/>
              </a:rPr>
              <a:t>tree_cv</a:t>
            </a:r>
            <a:r>
              <a:rPr lang="en-US" sz="1800" b="0" i="0" u="none" strike="noStrike" dirty="0">
                <a:solidFill>
                  <a:schemeClr val="tx1"/>
                </a:solidFill>
                <a:latin typeface="Trebuchet MS" panose="020B0603020202020204" pitchFamily="34" charset="0"/>
              </a:rPr>
              <a:t>  with cv = 10. Fit the object to find the best parameters from the dictionary parameters</a:t>
            </a:r>
            <a:endParaRPr lang="en-US" sz="1800" b="0" i="0" u="none" strike="noStrike" dirty="0">
              <a:solidFill>
                <a:schemeClr val="tx1"/>
              </a:solidFill>
              <a:latin typeface="Lucida Sans" panose="020B0602030504020204" pitchFamily="34" charset="0"/>
            </a:endParaRPr>
          </a:p>
          <a:p>
            <a:r>
              <a:rPr lang="en-US" sz="3200" b="1" dirty="0">
                <a:solidFill>
                  <a:schemeClr val="tx1"/>
                </a:solidFill>
                <a:latin typeface="Tahoma" panose="020B0604030504040204" pitchFamily="34" charset="0"/>
              </a:rPr>
              <a:t>Accuracy</a:t>
            </a:r>
            <a:r>
              <a:rPr lang="fr-FR" sz="3200" b="1" i="0" u="none" strike="noStrike" dirty="0">
                <a:solidFill>
                  <a:schemeClr val="tx1"/>
                </a:solidFill>
                <a:latin typeface="Tahoma" panose="020B0604030504040204" pitchFamily="34" charset="0"/>
              </a:rPr>
              <a:t>: 0.8714285714285713</a:t>
            </a:r>
            <a:endParaRPr lang="fr-FR" sz="3200" b="0" i="0" u="none" strike="noStrike" dirty="0">
              <a:solidFill>
                <a:schemeClr val="tx1"/>
              </a:solidFill>
              <a:latin typeface="Lucida Sans" panose="020B0602030504020204" pitchFamily="34" charset="0"/>
            </a:endParaRPr>
          </a:p>
          <a:p>
            <a:r>
              <a:rPr lang="en-US" sz="1800" b="0" i="0" u="none" strike="noStrike" dirty="0">
                <a:solidFill>
                  <a:schemeClr val="tx1"/>
                </a:solidFill>
                <a:latin typeface="Trebuchet MS" panose="020B0603020202020204" pitchFamily="34" charset="0"/>
              </a:rPr>
              <a:t>Calculate the accuracy of </a:t>
            </a:r>
            <a:r>
              <a:rPr lang="en-US" sz="1800" b="0" i="0" u="none" strike="noStrike" dirty="0" err="1">
                <a:solidFill>
                  <a:schemeClr val="tx1"/>
                </a:solidFill>
                <a:latin typeface="Trebuchet MS" panose="020B0603020202020204" pitchFamily="34" charset="0"/>
              </a:rPr>
              <a:t>tree_cv</a:t>
            </a:r>
            <a:r>
              <a:rPr lang="en-US" sz="1800" b="0" i="0" u="none" strike="noStrike" dirty="0">
                <a:solidFill>
                  <a:schemeClr val="tx1"/>
                </a:solidFill>
                <a:latin typeface="Trebuchet MS" panose="020B0603020202020204" pitchFamily="34" charset="0"/>
              </a:rPr>
              <a:t> on the test data using the method score:</a:t>
            </a:r>
            <a:endParaRPr lang="en-US" sz="1800" b="0" i="0" u="none" strike="noStrike" dirty="0">
              <a:solidFill>
                <a:schemeClr val="tx1"/>
              </a:solidFill>
              <a:latin typeface="Lucida Sans" panose="020B0602030504020204" pitchFamily="34" charset="0"/>
            </a:endParaRPr>
          </a:p>
          <a:p>
            <a:r>
              <a:rPr lang="en-US" sz="3200" b="1" i="0" u="none" strike="noStrike" dirty="0">
                <a:solidFill>
                  <a:schemeClr val="tx1"/>
                </a:solidFill>
                <a:latin typeface="Tahoma" panose="020B0604030504040204" pitchFamily="34" charset="0"/>
              </a:rPr>
              <a:t>Accuracy: </a:t>
            </a:r>
            <a:r>
              <a:rPr lang="en-NG" sz="3200" b="1" i="0" u="none" strike="noStrike" dirty="0">
                <a:solidFill>
                  <a:schemeClr val="tx1"/>
                </a:solidFill>
                <a:latin typeface="Tahoma" panose="020B0604030504040204" pitchFamily="34" charset="0"/>
              </a:rPr>
              <a:t>0.8333333333333334</a:t>
            </a:r>
            <a:endParaRPr lang="en-NG" sz="3200" b="0" i="0" u="none" strike="noStrike" dirty="0">
              <a:solidFill>
                <a:schemeClr val="tx1"/>
              </a:solidFill>
              <a:latin typeface="Lucida Sans" panose="020B0602030504020204" pitchFamily="34" charset="0"/>
            </a:endParaRPr>
          </a:p>
          <a:p>
            <a:endParaRPr lang="en-NG" sz="1800" dirty="0">
              <a:solidFill>
                <a:schemeClr val="tx1"/>
              </a:solidFill>
            </a:endParaRPr>
          </a:p>
        </p:txBody>
      </p:sp>
    </p:spTree>
    <p:extLst>
      <p:ext uri="{BB962C8B-B14F-4D97-AF65-F5344CB8AC3E}">
        <p14:creationId xmlns:p14="http://schemas.microsoft.com/office/powerpoint/2010/main" val="57139924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CD1CA-599A-E237-4F68-B7931095B89E}"/>
              </a:ext>
            </a:extLst>
          </p:cNvPr>
          <p:cNvSpPr>
            <a:spLocks noGrp="1"/>
          </p:cNvSpPr>
          <p:nvPr>
            <p:ph type="title"/>
          </p:nvPr>
        </p:nvSpPr>
        <p:spPr/>
        <p:txBody>
          <a:bodyPr/>
          <a:lstStyle/>
          <a:p>
            <a:endParaRPr lang="en-NG" dirty="0"/>
          </a:p>
        </p:txBody>
      </p:sp>
      <p:sp>
        <p:nvSpPr>
          <p:cNvPr id="3" name="Content Placeholder 2">
            <a:extLst>
              <a:ext uri="{FF2B5EF4-FFF2-40B4-BE49-F238E27FC236}">
                <a16:creationId xmlns:a16="http://schemas.microsoft.com/office/drawing/2014/main" id="{710C563E-59A6-16AA-79C6-1F48213E3EEC}"/>
              </a:ext>
            </a:extLst>
          </p:cNvPr>
          <p:cNvSpPr>
            <a:spLocks noGrp="1"/>
          </p:cNvSpPr>
          <p:nvPr>
            <p:ph idx="1"/>
          </p:nvPr>
        </p:nvSpPr>
        <p:spPr/>
        <p:txBody>
          <a:bodyPr>
            <a:normAutofit/>
          </a:bodyPr>
          <a:lstStyle/>
          <a:p>
            <a:r>
              <a:rPr lang="en-US" sz="1800" b="0" i="0" u="none" strike="noStrike" dirty="0">
                <a:solidFill>
                  <a:schemeClr val="tx1"/>
                </a:solidFill>
                <a:latin typeface="Trebuchet MS" panose="020B0603020202020204" pitchFamily="34" charset="0"/>
              </a:rPr>
              <a:t>Create a k nearest neighbors object then create a </a:t>
            </a:r>
            <a:r>
              <a:rPr lang="en-US" sz="1800" b="0" i="0" u="none" strike="noStrike" dirty="0" err="1">
                <a:solidFill>
                  <a:schemeClr val="tx1"/>
                </a:solidFill>
                <a:latin typeface="Trebuchet MS" panose="020B0603020202020204" pitchFamily="34" charset="0"/>
              </a:rPr>
              <a:t>GridSearchCV</a:t>
            </a:r>
            <a:r>
              <a:rPr lang="en-US" sz="1800" b="0" i="0" u="none" strike="noStrike" dirty="0">
                <a:solidFill>
                  <a:schemeClr val="tx1"/>
                </a:solidFill>
                <a:latin typeface="Trebuchet MS" panose="020B0603020202020204" pitchFamily="34" charset="0"/>
              </a:rPr>
              <a:t> object </a:t>
            </a:r>
            <a:r>
              <a:rPr lang="en-US" sz="1800" b="0" i="0" u="none" strike="noStrike" dirty="0" err="1">
                <a:solidFill>
                  <a:schemeClr val="tx1"/>
                </a:solidFill>
                <a:latin typeface="Trebuchet MS" panose="020B0603020202020204" pitchFamily="34" charset="0"/>
              </a:rPr>
              <a:t>knn_cv</a:t>
            </a:r>
            <a:r>
              <a:rPr lang="en-US" sz="1800" b="0" i="0" u="none" strike="noStrike" dirty="0">
                <a:solidFill>
                  <a:schemeClr val="tx1"/>
                </a:solidFill>
                <a:latin typeface="Trebuchet MS" panose="020B0603020202020204" pitchFamily="34" charset="0"/>
              </a:rPr>
              <a:t> with  cv = 10. Fit the object to find the best parameters from the dictionary parameters</a:t>
            </a:r>
            <a:endParaRPr lang="en-US" sz="1800" b="0" i="0" u="none" strike="noStrike" dirty="0">
              <a:solidFill>
                <a:schemeClr val="tx1"/>
              </a:solidFill>
              <a:latin typeface="Lucida Sans" panose="020B0602030504020204" pitchFamily="34" charset="0"/>
            </a:endParaRPr>
          </a:p>
          <a:p>
            <a:pPr marL="0" indent="0">
              <a:buNone/>
            </a:pPr>
            <a:endParaRPr lang="en-US" sz="3200" b="1" i="0" u="none" strike="noStrike" dirty="0">
              <a:solidFill>
                <a:schemeClr val="tx1"/>
              </a:solidFill>
              <a:latin typeface="Tahoma" panose="020B0604030504040204" pitchFamily="34" charset="0"/>
            </a:endParaRPr>
          </a:p>
          <a:p>
            <a:r>
              <a:rPr lang="en-US" sz="3200" b="1" i="0" u="none" strike="noStrike" dirty="0">
                <a:solidFill>
                  <a:schemeClr val="tx1"/>
                </a:solidFill>
                <a:latin typeface="Tahoma" panose="020B0604030504040204" pitchFamily="34" charset="0"/>
              </a:rPr>
              <a:t>Accuracy</a:t>
            </a:r>
            <a:r>
              <a:rPr lang="fr-FR" sz="3200" b="1" i="0" u="none" strike="noStrike" dirty="0">
                <a:solidFill>
                  <a:schemeClr val="tx1"/>
                </a:solidFill>
                <a:latin typeface="Tahoma" panose="020B0604030504040204" pitchFamily="34" charset="0"/>
              </a:rPr>
              <a:t>: </a:t>
            </a:r>
            <a:r>
              <a:rPr lang="fr-FR" sz="1800" b="1" i="0" u="none" strike="noStrike" dirty="0">
                <a:solidFill>
                  <a:schemeClr val="tx1"/>
                </a:solidFill>
                <a:latin typeface="Tahoma" panose="020B0604030504040204" pitchFamily="34" charset="0"/>
              </a:rPr>
              <a:t> </a:t>
            </a:r>
            <a:r>
              <a:rPr lang="fr-FR" sz="3200" b="1" i="0" u="none" strike="noStrike" dirty="0">
                <a:solidFill>
                  <a:schemeClr val="tx1"/>
                </a:solidFill>
                <a:latin typeface="Tahoma" panose="020B0604030504040204" pitchFamily="34" charset="0"/>
              </a:rPr>
              <a:t>0.8482142857142858</a:t>
            </a:r>
            <a:endParaRPr lang="fr-FR" sz="3200" b="0" i="0" u="none" strike="noStrike" dirty="0">
              <a:solidFill>
                <a:schemeClr val="tx1"/>
              </a:solidFill>
              <a:latin typeface="Lucida Sans" panose="020B0602030504020204" pitchFamily="34" charset="0"/>
            </a:endParaRPr>
          </a:p>
          <a:p>
            <a:pPr marL="0" indent="0">
              <a:buNone/>
            </a:pPr>
            <a:endParaRPr lang="fr-FR" sz="3200" b="0" i="0" u="none" strike="noStrike" dirty="0">
              <a:solidFill>
                <a:schemeClr val="tx1"/>
              </a:solidFill>
              <a:latin typeface="Lucida Sans" panose="020B0602030504020204" pitchFamily="34" charset="0"/>
            </a:endParaRPr>
          </a:p>
          <a:p>
            <a:r>
              <a:rPr lang="en-US" sz="1800" b="0" i="0" u="none" strike="noStrike" dirty="0">
                <a:solidFill>
                  <a:schemeClr val="tx1"/>
                </a:solidFill>
                <a:latin typeface="Trebuchet MS" panose="020B0603020202020204" pitchFamily="34" charset="0"/>
              </a:rPr>
              <a:t>Calculate the accuracy on the test data using the method score:</a:t>
            </a:r>
            <a:endParaRPr lang="en-US" sz="1800" b="0" i="0" u="none" strike="noStrike" dirty="0">
              <a:solidFill>
                <a:schemeClr val="tx1"/>
              </a:solidFill>
              <a:latin typeface="Lucida Sans" panose="020B0602030504020204" pitchFamily="34" charset="0"/>
            </a:endParaRPr>
          </a:p>
          <a:p>
            <a:r>
              <a:rPr lang="en-US" sz="3200" b="1" i="0" u="none" strike="noStrike" dirty="0">
                <a:solidFill>
                  <a:schemeClr val="tx1"/>
                </a:solidFill>
                <a:latin typeface="Tahoma" panose="020B0604030504040204" pitchFamily="34" charset="0"/>
              </a:rPr>
              <a:t>Accuracy: </a:t>
            </a:r>
            <a:r>
              <a:rPr lang="en-NG" sz="3200" b="1" i="0" u="none" strike="noStrike" dirty="0">
                <a:solidFill>
                  <a:schemeClr val="tx1"/>
                </a:solidFill>
                <a:latin typeface="Tahoma" panose="020B0604030504040204" pitchFamily="34" charset="0"/>
              </a:rPr>
              <a:t>0.8333333333333334</a:t>
            </a:r>
            <a:endParaRPr lang="en-NG" sz="3200" b="0" i="0" u="none" strike="noStrike" dirty="0">
              <a:solidFill>
                <a:schemeClr val="tx1"/>
              </a:solidFill>
              <a:latin typeface="Lucida Sans" panose="020B0602030504020204" pitchFamily="34" charset="0"/>
            </a:endParaRPr>
          </a:p>
          <a:p>
            <a:endParaRPr lang="en-NG" sz="1800" dirty="0">
              <a:solidFill>
                <a:schemeClr val="tx1"/>
              </a:solidFill>
            </a:endParaRPr>
          </a:p>
        </p:txBody>
      </p:sp>
    </p:spTree>
    <p:extLst>
      <p:ext uri="{BB962C8B-B14F-4D97-AF65-F5344CB8AC3E}">
        <p14:creationId xmlns:p14="http://schemas.microsoft.com/office/powerpoint/2010/main" val="26535883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CD1CA-599A-E237-4F68-B7931095B89E}"/>
              </a:ext>
            </a:extLst>
          </p:cNvPr>
          <p:cNvSpPr>
            <a:spLocks noGrp="1"/>
          </p:cNvSpPr>
          <p:nvPr>
            <p:ph type="title"/>
          </p:nvPr>
        </p:nvSpPr>
        <p:spPr/>
        <p:txBody>
          <a:bodyPr>
            <a:normAutofit/>
          </a:bodyPr>
          <a:lstStyle/>
          <a:p>
            <a:r>
              <a:rPr lang="en-US" sz="2800" dirty="0">
                <a:solidFill>
                  <a:schemeClr val="tx1"/>
                </a:solidFill>
              </a:rPr>
              <a:t>Bar-Plot Showing the Accuracy of The Algorithms</a:t>
            </a:r>
            <a:endParaRPr lang="en-NG" sz="2800" dirty="0">
              <a:solidFill>
                <a:schemeClr val="tx1"/>
              </a:solidFill>
            </a:endParaRPr>
          </a:p>
        </p:txBody>
      </p:sp>
      <p:pic>
        <p:nvPicPr>
          <p:cNvPr id="5" name="Content Placeholder 4">
            <a:extLst>
              <a:ext uri="{FF2B5EF4-FFF2-40B4-BE49-F238E27FC236}">
                <a16:creationId xmlns:a16="http://schemas.microsoft.com/office/drawing/2014/main" id="{0875594A-24FD-35F9-B905-7029C7D98DE9}"/>
              </a:ext>
            </a:extLst>
          </p:cNvPr>
          <p:cNvPicPr>
            <a:picLocks noGrp="1" noChangeAspect="1"/>
          </p:cNvPicPr>
          <p:nvPr>
            <p:ph idx="1"/>
          </p:nvPr>
        </p:nvPicPr>
        <p:blipFill>
          <a:blip r:embed="rId2"/>
          <a:stretch>
            <a:fillRect/>
          </a:stretch>
        </p:blipFill>
        <p:spPr>
          <a:xfrm>
            <a:off x="1662546" y="1828800"/>
            <a:ext cx="7454892" cy="4213225"/>
          </a:xfrm>
        </p:spPr>
      </p:pic>
    </p:spTree>
    <p:extLst>
      <p:ext uri="{BB962C8B-B14F-4D97-AF65-F5344CB8AC3E}">
        <p14:creationId xmlns:p14="http://schemas.microsoft.com/office/powerpoint/2010/main" val="40562475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A972D4-DD70-6733-99B4-564C84AF912C}"/>
              </a:ext>
            </a:extLst>
          </p:cNvPr>
          <p:cNvSpPr>
            <a:spLocks noGrp="1"/>
          </p:cNvSpPr>
          <p:nvPr>
            <p:ph type="title"/>
          </p:nvPr>
        </p:nvSpPr>
        <p:spPr/>
        <p:txBody>
          <a:bodyPr>
            <a:normAutofit/>
          </a:bodyPr>
          <a:lstStyle/>
          <a:p>
            <a:r>
              <a:rPr lang="en-US" sz="2800" dirty="0">
                <a:solidFill>
                  <a:schemeClr val="tx1"/>
                </a:solidFill>
              </a:rPr>
              <a:t>Conclusion Form the Machine-Learning Algorithm</a:t>
            </a:r>
            <a:endParaRPr lang="en-NG" sz="2800" dirty="0">
              <a:solidFill>
                <a:schemeClr val="tx1"/>
              </a:solidFill>
            </a:endParaRPr>
          </a:p>
        </p:txBody>
      </p:sp>
      <p:sp>
        <p:nvSpPr>
          <p:cNvPr id="3" name="Content Placeholder 2">
            <a:extLst>
              <a:ext uri="{FF2B5EF4-FFF2-40B4-BE49-F238E27FC236}">
                <a16:creationId xmlns:a16="http://schemas.microsoft.com/office/drawing/2014/main" id="{5616746E-D2B3-BFFE-EC23-BB1642D3FA4E}"/>
              </a:ext>
            </a:extLst>
          </p:cNvPr>
          <p:cNvSpPr>
            <a:spLocks noGrp="1"/>
          </p:cNvSpPr>
          <p:nvPr>
            <p:ph idx="1"/>
          </p:nvPr>
        </p:nvSpPr>
        <p:spPr/>
        <p:txBody>
          <a:bodyPr/>
          <a:lstStyle/>
          <a:p>
            <a:r>
              <a:rPr lang="en-US" sz="1800" b="1" i="0" u="none" strike="noStrike" dirty="0">
                <a:solidFill>
                  <a:schemeClr val="tx1"/>
                </a:solidFill>
                <a:latin typeface="Tahoma" panose="020B0604030504040204" pitchFamily="34" charset="0"/>
              </a:rPr>
              <a:t>"Practically all these algorithms give the same result"</a:t>
            </a:r>
            <a:endParaRPr lang="en-US" sz="1800" b="0" i="0" u="none" strike="noStrike" dirty="0">
              <a:solidFill>
                <a:schemeClr val="tx1"/>
              </a:solidFill>
              <a:latin typeface="Lucida Sans" panose="020B0602030504020204" pitchFamily="34" charset="0"/>
            </a:endParaRPr>
          </a:p>
          <a:p>
            <a:endParaRPr lang="en-NG" dirty="0">
              <a:solidFill>
                <a:schemeClr val="tx1"/>
              </a:solidFill>
            </a:endParaRPr>
          </a:p>
        </p:txBody>
      </p:sp>
      <p:pic>
        <p:nvPicPr>
          <p:cNvPr id="5" name="Picture 4">
            <a:extLst>
              <a:ext uri="{FF2B5EF4-FFF2-40B4-BE49-F238E27FC236}">
                <a16:creationId xmlns:a16="http://schemas.microsoft.com/office/drawing/2014/main" id="{3CE1A2F1-DDC7-9772-8C28-77D534AD59FF}"/>
              </a:ext>
            </a:extLst>
          </p:cNvPr>
          <p:cNvPicPr>
            <a:picLocks noChangeAspect="1"/>
          </p:cNvPicPr>
          <p:nvPr/>
        </p:nvPicPr>
        <p:blipFill>
          <a:blip r:embed="rId2"/>
          <a:stretch>
            <a:fillRect/>
          </a:stretch>
        </p:blipFill>
        <p:spPr>
          <a:xfrm>
            <a:off x="2909414" y="3003782"/>
            <a:ext cx="4954426" cy="2903140"/>
          </a:xfrm>
          <a:prstGeom prst="rect">
            <a:avLst/>
          </a:prstGeom>
        </p:spPr>
      </p:pic>
    </p:spTree>
    <p:extLst>
      <p:ext uri="{BB962C8B-B14F-4D97-AF65-F5344CB8AC3E}">
        <p14:creationId xmlns:p14="http://schemas.microsoft.com/office/powerpoint/2010/main" val="162192549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p:txBody>
          <a:bodyPr anchor="ctr">
            <a:normAutofit/>
          </a:bodyPr>
          <a:lstStyle/>
          <a:p>
            <a:r>
              <a:rPr lang="en-US" dirty="0"/>
              <a:t>DASHBOARD</a:t>
            </a:r>
          </a:p>
        </p:txBody>
      </p:sp>
      <p:pic>
        <p:nvPicPr>
          <p:cNvPr id="18" name="Content Placeholder 17">
            <a:extLst>
              <a:ext uri="{FF2B5EF4-FFF2-40B4-BE49-F238E27FC236}">
                <a16:creationId xmlns:a16="http://schemas.microsoft.com/office/drawing/2014/main" id="{68D09AB1-D0B6-79C0-0DDD-6BD89A3FAA18}"/>
              </a:ext>
            </a:extLst>
          </p:cNvPr>
          <p:cNvPicPr>
            <a:picLocks noGrp="1" noChangeAspect="1"/>
          </p:cNvPicPr>
          <p:nvPr>
            <p:ph sz="half" idx="1"/>
          </p:nvPr>
        </p:nvPicPr>
        <p:blipFill>
          <a:blip r:embed="rId3"/>
          <a:stretch>
            <a:fillRect/>
          </a:stretch>
        </p:blipFill>
        <p:spPr>
          <a:xfrm>
            <a:off x="592016" y="1666399"/>
            <a:ext cx="5070230" cy="2153602"/>
          </a:xfrm>
        </p:spPr>
      </p:pic>
      <p:pic>
        <p:nvPicPr>
          <p:cNvPr id="20" name="Content Placeholder 19">
            <a:extLst>
              <a:ext uri="{FF2B5EF4-FFF2-40B4-BE49-F238E27FC236}">
                <a16:creationId xmlns:a16="http://schemas.microsoft.com/office/drawing/2014/main" id="{4663E0DB-B565-64CD-0AAF-0280B46D3CF2}"/>
              </a:ext>
            </a:extLst>
          </p:cNvPr>
          <p:cNvPicPr>
            <a:picLocks noGrp="1" noChangeAspect="1"/>
          </p:cNvPicPr>
          <p:nvPr>
            <p:ph sz="half" idx="2"/>
          </p:nvPr>
        </p:nvPicPr>
        <p:blipFill>
          <a:blip r:embed="rId4"/>
          <a:stretch>
            <a:fillRect/>
          </a:stretch>
        </p:blipFill>
        <p:spPr>
          <a:xfrm>
            <a:off x="1641231" y="3692769"/>
            <a:ext cx="10298723" cy="2500426"/>
          </a:xfrm>
        </p:spPr>
      </p:pic>
    </p:spTree>
    <p:extLst>
      <p:ext uri="{BB962C8B-B14F-4D97-AF65-F5344CB8AC3E}">
        <p14:creationId xmlns:p14="http://schemas.microsoft.com/office/powerpoint/2010/main" val="969168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C3525F-7CB4-4C06-B037-C81D2DED9B80}"/>
              </a:ext>
            </a:extLst>
          </p:cNvPr>
          <p:cNvSpPr>
            <a:spLocks noGrp="1"/>
          </p:cNvSpPr>
          <p:nvPr>
            <p:ph type="title"/>
          </p:nvPr>
        </p:nvSpPr>
        <p:spPr/>
        <p:txBody>
          <a:bodyPr>
            <a:normAutofit/>
          </a:bodyPr>
          <a:lstStyle/>
          <a:p>
            <a:r>
              <a:rPr lang="en-US" sz="2400" dirty="0">
                <a:solidFill>
                  <a:schemeClr val="tx1"/>
                </a:solidFill>
              </a:rPr>
              <a:t>CONCLUSION</a:t>
            </a:r>
          </a:p>
        </p:txBody>
      </p:sp>
      <p:sp>
        <p:nvSpPr>
          <p:cNvPr id="3" name="Content Placeholder 2">
            <a:extLst>
              <a:ext uri="{FF2B5EF4-FFF2-40B4-BE49-F238E27FC236}">
                <a16:creationId xmlns:a16="http://schemas.microsoft.com/office/drawing/2014/main" id="{E4FC0D20-FACF-4D73-BD27-CF8F6B97546A}"/>
              </a:ext>
            </a:extLst>
          </p:cNvPr>
          <p:cNvSpPr>
            <a:spLocks noGrp="1"/>
          </p:cNvSpPr>
          <p:nvPr>
            <p:ph sz="half" idx="1"/>
          </p:nvPr>
        </p:nvSpPr>
        <p:spPr>
          <a:xfrm>
            <a:off x="813816" y="1825625"/>
            <a:ext cx="5181600" cy="4351338"/>
          </a:xfrm>
        </p:spPr>
        <p:txBody>
          <a:bodyPr>
            <a:normAutofit/>
          </a:bodyPr>
          <a:lstStyle/>
          <a:p>
            <a:pPr marR="18020" algn="l"/>
            <a:r>
              <a:rPr lang="en-US" sz="1800" b="0" i="0" u="none" strike="noStrike" dirty="0">
                <a:solidFill>
                  <a:schemeClr val="tx1"/>
                </a:solidFill>
                <a:latin typeface="Trebuchet MS" panose="020B0603020202020204" pitchFamily="34" charset="0"/>
              </a:rPr>
              <a:t>There is a correlation between launch site and success rate  Payload mass is also associated with the success rate.: the more  massive the payload, the less likely the first stage will return</a:t>
            </a:r>
            <a:endParaRPr lang="en-US" sz="1800" b="0" i="0" u="none" strike="noStrike" dirty="0">
              <a:solidFill>
                <a:schemeClr val="tx1"/>
              </a:solidFill>
              <a:latin typeface="Lucida Sans" panose="020B0602030504020204" pitchFamily="34" charset="0"/>
            </a:endParaRPr>
          </a:p>
          <a:p>
            <a:pPr marR="18020" algn="l"/>
            <a:endParaRPr lang="en-NG" sz="1800" b="0" i="0" u="none" strike="noStrike" baseline="0" dirty="0">
              <a:solidFill>
                <a:schemeClr val="tx1"/>
              </a:solidFill>
              <a:latin typeface="Lucida Sans" panose="020B0602030504020204" pitchFamily="34" charset="0"/>
            </a:endParaRPr>
          </a:p>
          <a:p>
            <a:pPr marR="18020" algn="l"/>
            <a:endParaRPr lang="en-NG" sz="1800" b="0" i="0" u="none" strike="noStrike" baseline="0" dirty="0">
              <a:solidFill>
                <a:schemeClr val="tx1"/>
              </a:solidFill>
              <a:latin typeface="Lucida Sans" panose="020B0602030504020204" pitchFamily="34" charset="0"/>
            </a:endParaRPr>
          </a:p>
          <a:p>
            <a:pPr marR="4990" algn="l"/>
            <a:r>
              <a:rPr lang="en-US" sz="1800" b="0" i="0" u="none" strike="noStrike" baseline="0" dirty="0">
                <a:solidFill>
                  <a:schemeClr val="tx1"/>
                </a:solidFill>
                <a:latin typeface="Trebuchet MS" panose="020B0603020202020204" pitchFamily="34" charset="0"/>
              </a:rPr>
              <a:t>For orbit type, SO has the least success rate while ES-L1, GEO, HEO and  SSO have the highest success rate According to the yearly trend</a:t>
            </a:r>
            <a:endParaRPr lang="en-US" sz="1800" b="0" i="0" u="none" strike="noStrike" baseline="0" dirty="0">
              <a:solidFill>
                <a:schemeClr val="tx1"/>
              </a:solidFill>
              <a:latin typeface="Lucida Sans" panose="020B0602030504020204" pitchFamily="34" charset="0"/>
            </a:endParaRPr>
          </a:p>
          <a:p>
            <a:pPr marR="4990" algn="l"/>
            <a:endParaRPr lang="en-NG" sz="1800" b="0" i="0" u="none" strike="noStrike" baseline="0" dirty="0">
              <a:solidFill>
                <a:schemeClr val="tx1"/>
              </a:solidFill>
              <a:latin typeface="Lucida Sans" panose="020B0602030504020204" pitchFamily="34" charset="0"/>
            </a:endParaRPr>
          </a:p>
          <a:p>
            <a:pPr marL="0" indent="0">
              <a:buNone/>
            </a:pPr>
            <a:endParaRPr lang="en-US" dirty="0">
              <a:solidFill>
                <a:schemeClr val="tx1"/>
              </a:solidFill>
            </a:endParaRPr>
          </a:p>
        </p:txBody>
      </p:sp>
      <p:sp>
        <p:nvSpPr>
          <p:cNvPr id="4" name="Content Placeholder 3">
            <a:extLst>
              <a:ext uri="{FF2B5EF4-FFF2-40B4-BE49-F238E27FC236}">
                <a16:creationId xmlns:a16="http://schemas.microsoft.com/office/drawing/2014/main" id="{ACA6A89D-097D-4968-A07A-39A5B4F78A62}"/>
              </a:ext>
            </a:extLst>
          </p:cNvPr>
          <p:cNvSpPr>
            <a:spLocks noGrp="1"/>
          </p:cNvSpPr>
          <p:nvPr>
            <p:ph sz="half" idx="2"/>
          </p:nvPr>
        </p:nvSpPr>
        <p:spPr/>
        <p:txBody>
          <a:bodyPr>
            <a:normAutofit/>
          </a:bodyPr>
          <a:lstStyle/>
          <a:p>
            <a:pPr marR="4990" algn="l"/>
            <a:endParaRPr lang="en-NG" sz="1800" b="0" i="0" u="none" strike="noStrike" baseline="0" dirty="0">
              <a:solidFill>
                <a:schemeClr val="tx1"/>
              </a:solidFill>
              <a:latin typeface="Lucida Sans" panose="020B0602030504020204" pitchFamily="34" charset="0"/>
            </a:endParaRPr>
          </a:p>
          <a:p>
            <a:pPr marR="80" algn="l"/>
            <a:r>
              <a:rPr lang="en-US" sz="1800" b="0" i="0" u="none" strike="noStrike" baseline="0" dirty="0">
                <a:solidFill>
                  <a:schemeClr val="tx1"/>
                </a:solidFill>
                <a:latin typeface="Trebuchet MS" panose="020B0603020202020204" pitchFamily="34" charset="0"/>
              </a:rPr>
              <a:t>There has been an increase in the success rate since 201 3 kept  increasing till 2020 • With best parameter provided, decision tree  classifier used in prediction yielded the highest accuracy of 84% .</a:t>
            </a:r>
            <a:endParaRPr lang="en-US" sz="1800" b="0" i="0" u="none" strike="noStrike" baseline="0" dirty="0">
              <a:solidFill>
                <a:schemeClr val="tx1"/>
              </a:solidFill>
              <a:latin typeface="Lucida Sans" panose="020B0602030504020204" pitchFamily="34" charset="0"/>
            </a:endParaRPr>
          </a:p>
          <a:p>
            <a:pPr marL="0" indent="0">
              <a:buNone/>
            </a:pPr>
            <a:endParaRPr lang="en-US" sz="1800" dirty="0">
              <a:solidFill>
                <a:schemeClr val="tx1"/>
              </a:solidFill>
            </a:endParaRPr>
          </a:p>
        </p:txBody>
      </p:sp>
    </p:spTree>
    <p:extLst>
      <p:ext uri="{BB962C8B-B14F-4D97-AF65-F5344CB8AC3E}">
        <p14:creationId xmlns:p14="http://schemas.microsoft.com/office/powerpoint/2010/main" val="64727147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p:txBody>
          <a:bodyPr anchor="ctr">
            <a:normAutofit/>
          </a:bodyPr>
          <a:lstStyle/>
          <a:p>
            <a:r>
              <a:rPr lang="en-US" dirty="0">
                <a:solidFill>
                  <a:schemeClr val="tx1"/>
                </a:solidFill>
              </a:rPr>
              <a:t>THE END</a:t>
            </a:r>
          </a:p>
        </p:txBody>
      </p:sp>
      <p:pic>
        <p:nvPicPr>
          <p:cNvPr id="6" name="Picture 5">
            <a:extLst>
              <a:ext uri="{FF2B5EF4-FFF2-40B4-BE49-F238E27FC236}">
                <a16:creationId xmlns:a16="http://schemas.microsoft.com/office/drawing/2014/main" id="{97190333-C06C-16CF-BC6F-64A8F0A872EE}"/>
              </a:ext>
            </a:extLst>
          </p:cNvPr>
          <p:cNvPicPr>
            <a:picLocks noChangeAspect="1"/>
          </p:cNvPicPr>
          <p:nvPr/>
        </p:nvPicPr>
        <p:blipFill>
          <a:blip r:embed="rId2"/>
          <a:stretch>
            <a:fillRect/>
          </a:stretch>
        </p:blipFill>
        <p:spPr>
          <a:xfrm>
            <a:off x="7006876" y="4297607"/>
            <a:ext cx="5027933" cy="1493594"/>
          </a:xfrm>
          <a:prstGeom prst="rect">
            <a:avLst/>
          </a:prstGeom>
        </p:spPr>
      </p:pic>
      <p:sp>
        <p:nvSpPr>
          <p:cNvPr id="7" name="Rectangle 6">
            <a:extLst>
              <a:ext uri="{FF2B5EF4-FFF2-40B4-BE49-F238E27FC236}">
                <a16:creationId xmlns:a16="http://schemas.microsoft.com/office/drawing/2014/main" id="{74D4E017-50DC-0977-F147-C35AF0C3379A}"/>
              </a:ext>
            </a:extLst>
          </p:cNvPr>
          <p:cNvSpPr/>
          <p:nvPr/>
        </p:nvSpPr>
        <p:spPr>
          <a:xfrm rot="19431834">
            <a:off x="1690605" y="2697745"/>
            <a:ext cx="3902030" cy="1323439"/>
          </a:xfrm>
          <a:prstGeom prst="rect">
            <a:avLst/>
          </a:prstGeom>
          <a:noFill/>
        </p:spPr>
        <p:txBody>
          <a:bodyPr wrap="none" lIns="91440" tIns="45720" rIns="91440" bIns="45720">
            <a:spAutoFit/>
          </a:bodyPr>
          <a:lstStyle/>
          <a:p>
            <a:pPr algn="ctr"/>
            <a:r>
              <a:rPr lang="en-US" sz="40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Done By </a:t>
            </a:r>
            <a:br>
              <a:rPr lang="en-US" sz="40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br>
            <a:r>
              <a:rPr lang="en-US" sz="40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Oluwuyi Olumide</a:t>
            </a:r>
          </a:p>
        </p:txBody>
      </p:sp>
    </p:spTree>
    <p:extLst>
      <p:ext uri="{BB962C8B-B14F-4D97-AF65-F5344CB8AC3E}">
        <p14:creationId xmlns:p14="http://schemas.microsoft.com/office/powerpoint/2010/main" val="34100085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770021" y="365125"/>
            <a:ext cx="7647865" cy="1325563"/>
          </a:xfrm>
        </p:spPr>
        <p:txBody>
          <a:bodyPr anchor="ctr">
            <a:normAutofit/>
          </a:bodyPr>
          <a:lstStyle/>
          <a:p>
            <a:r>
              <a:rPr lang="en-US" sz="2400" dirty="0">
                <a:solidFill>
                  <a:schemeClr val="tx1"/>
                </a:solidFill>
              </a:rPr>
              <a:t>INTRODUCTION</a:t>
            </a:r>
          </a:p>
        </p:txBody>
      </p:sp>
      <p:sp>
        <p:nvSpPr>
          <p:cNvPr id="5" name="Content Placeholder 2">
            <a:extLst>
              <a:ext uri="{FF2B5EF4-FFF2-40B4-BE49-F238E27FC236}">
                <a16:creationId xmlns:a16="http://schemas.microsoft.com/office/drawing/2014/main" id="{DC710A13-9821-054D-8648-FB592F1CDDDF}"/>
              </a:ext>
            </a:extLst>
          </p:cNvPr>
          <p:cNvSpPr txBox="1">
            <a:spLocks/>
          </p:cNvSpPr>
          <p:nvPr/>
        </p:nvSpPr>
        <p:spPr>
          <a:xfrm>
            <a:off x="5370022" y="1825625"/>
            <a:ext cx="5983778"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R="0" algn="l"/>
            <a:r>
              <a:rPr lang="fr-FR" sz="2000" b="1" i="0" u="none" strike="noStrike" dirty="0" err="1">
                <a:solidFill>
                  <a:schemeClr val="tx1"/>
                </a:solidFill>
                <a:latin typeface="+mn-lt"/>
              </a:rPr>
              <a:t>Space-X</a:t>
            </a:r>
            <a:r>
              <a:rPr lang="fr-FR" sz="2000" b="1" i="0" u="none" strike="noStrike" dirty="0">
                <a:solidFill>
                  <a:schemeClr val="tx1"/>
                </a:solidFill>
                <a:latin typeface="+mn-lt"/>
              </a:rPr>
              <a:t> Goal</a:t>
            </a:r>
            <a:endParaRPr lang="fr-FR" sz="2000" b="0" i="0" u="none" strike="noStrike" dirty="0">
              <a:solidFill>
                <a:schemeClr val="tx1"/>
              </a:solidFill>
              <a:latin typeface="+mn-lt"/>
            </a:endParaRPr>
          </a:p>
          <a:p>
            <a:pPr marR="0" algn="l"/>
            <a:endParaRPr lang="en-NG" sz="2000" b="0" i="0" u="none" strike="noStrike" baseline="0" dirty="0">
              <a:solidFill>
                <a:schemeClr val="tx1"/>
              </a:solidFill>
              <a:latin typeface="+mn-lt"/>
            </a:endParaRPr>
          </a:p>
          <a:p>
            <a:pPr marR="10730" lvl="2" algn="l"/>
            <a:r>
              <a:rPr lang="en-US" b="0" i="0" u="none" strike="noStrike" baseline="0" dirty="0">
                <a:solidFill>
                  <a:schemeClr val="tx1"/>
                </a:solidFill>
                <a:latin typeface="+mn-lt"/>
              </a:rPr>
              <a:t>Sending spacecraft to the international space  station.</a:t>
            </a:r>
          </a:p>
          <a:p>
            <a:pPr marL="914400" marR="10730" lvl="2" indent="0" algn="l">
              <a:buNone/>
            </a:pPr>
            <a:endParaRPr lang="en-US" b="0" i="0" u="none" strike="noStrike" baseline="0" dirty="0">
              <a:solidFill>
                <a:schemeClr val="tx1"/>
              </a:solidFill>
              <a:latin typeface="+mn-lt"/>
            </a:endParaRPr>
          </a:p>
          <a:p>
            <a:pPr marR="80" lvl="2" algn="l"/>
            <a:r>
              <a:rPr lang="en-US" b="0" i="0" u="none" strike="noStrike" baseline="0" dirty="0">
                <a:solidFill>
                  <a:schemeClr val="tx1"/>
                </a:solidFill>
                <a:latin typeface="+mn-lt"/>
              </a:rPr>
              <a:t>Providing satellite internet to the whole world with  </a:t>
            </a:r>
            <a:r>
              <a:rPr lang="en-US" b="0" i="0" u="none" strike="noStrike" baseline="0" dirty="0" err="1">
                <a:solidFill>
                  <a:schemeClr val="tx1"/>
                </a:solidFill>
                <a:latin typeface="+mn-lt"/>
              </a:rPr>
              <a:t>Starlink</a:t>
            </a:r>
            <a:r>
              <a:rPr lang="en-US" b="0" i="0" u="none" strike="noStrike" baseline="0" dirty="0">
                <a:solidFill>
                  <a:schemeClr val="tx1"/>
                </a:solidFill>
                <a:latin typeface="+mn-lt"/>
              </a:rPr>
              <a:t> technology.</a:t>
            </a:r>
          </a:p>
          <a:p>
            <a:pPr marL="914400" marR="80" lvl="2" indent="0" algn="l">
              <a:buNone/>
            </a:pPr>
            <a:endParaRPr lang="en-NG" b="0" i="0" u="none" strike="noStrike" baseline="0" dirty="0">
              <a:solidFill>
                <a:schemeClr val="tx1"/>
              </a:solidFill>
              <a:latin typeface="+mn-lt"/>
            </a:endParaRPr>
          </a:p>
          <a:p>
            <a:pPr marR="23810" lvl="2" algn="l"/>
            <a:r>
              <a:rPr lang="en-US" b="0" i="0" u="none" strike="noStrike" baseline="0" dirty="0">
                <a:solidFill>
                  <a:schemeClr val="tx1"/>
                </a:solidFill>
                <a:latin typeface="+mn-lt"/>
              </a:rPr>
              <a:t>Taking people and cargo into space and  contributing to space exploration.</a:t>
            </a:r>
          </a:p>
          <a:p>
            <a:endParaRPr lang="en-US" sz="2000" dirty="0">
              <a:solidFill>
                <a:schemeClr val="tx1"/>
              </a:solidFill>
              <a:latin typeface="+mn-lt"/>
            </a:endParaRPr>
          </a:p>
        </p:txBody>
      </p:sp>
      <p:pic>
        <p:nvPicPr>
          <p:cNvPr id="6" name="Picture 5">
            <a:extLst>
              <a:ext uri="{FF2B5EF4-FFF2-40B4-BE49-F238E27FC236}">
                <a16:creationId xmlns:a16="http://schemas.microsoft.com/office/drawing/2014/main" id="{69FC4A64-3BF0-954D-B894-5C0F1AB30FBE}"/>
              </a:ext>
            </a:extLst>
          </p:cNvPr>
          <p:cNvPicPr>
            <a:picLocks noChangeAspect="1"/>
          </p:cNvPicPr>
          <p:nvPr/>
        </p:nvPicPr>
        <p:blipFill>
          <a:blip r:embed="rId2"/>
          <a:stretch>
            <a:fillRect/>
          </a:stretch>
        </p:blipFill>
        <p:spPr>
          <a:xfrm>
            <a:off x="199505" y="1825625"/>
            <a:ext cx="4901573" cy="3931920"/>
          </a:xfrm>
          <a:prstGeom prst="rect">
            <a:avLst/>
          </a:prstGeom>
        </p:spPr>
      </p:pic>
    </p:spTree>
    <p:extLst>
      <p:ext uri="{BB962C8B-B14F-4D97-AF65-F5344CB8AC3E}">
        <p14:creationId xmlns:p14="http://schemas.microsoft.com/office/powerpoint/2010/main" val="7106236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838200" y="1"/>
            <a:ext cx="10515600" cy="1479664"/>
          </a:xfrm>
        </p:spPr>
        <p:txBody>
          <a:bodyPr anchor="ctr">
            <a:normAutofit/>
          </a:bodyPr>
          <a:lstStyle/>
          <a:p>
            <a:r>
              <a:rPr lang="fr-FR" sz="2400" b="1" i="0" u="none" strike="noStrike" dirty="0">
                <a:solidFill>
                  <a:schemeClr val="tx1"/>
                </a:solidFill>
                <a:latin typeface="+mn-lt"/>
              </a:rPr>
              <a:t>FALCON 9 ROCKETS</a:t>
            </a:r>
            <a:br>
              <a:rPr lang="fr-FR" sz="2400" b="0" i="0" u="none" strike="noStrike" dirty="0">
                <a:solidFill>
                  <a:schemeClr val="tx1"/>
                </a:solidFill>
                <a:latin typeface="+mn-lt"/>
              </a:rPr>
            </a:br>
            <a:endParaRPr lang="en-US" sz="2400" dirty="0">
              <a:solidFill>
                <a:schemeClr val="tx1"/>
              </a:solidFill>
              <a:latin typeface="+mn-lt"/>
            </a:endParaRPr>
          </a:p>
        </p:txBody>
      </p:sp>
      <p:sp>
        <p:nvSpPr>
          <p:cNvPr id="3" name="Content Placeholder 2">
            <a:extLst>
              <a:ext uri="{FF2B5EF4-FFF2-40B4-BE49-F238E27FC236}">
                <a16:creationId xmlns:a16="http://schemas.microsoft.com/office/drawing/2014/main" id="{265E8C65-D887-390D-9A3A-221EE06BFF6D}"/>
              </a:ext>
            </a:extLst>
          </p:cNvPr>
          <p:cNvSpPr>
            <a:spLocks noGrp="1"/>
          </p:cNvSpPr>
          <p:nvPr>
            <p:ph idx="1"/>
          </p:nvPr>
        </p:nvSpPr>
        <p:spPr>
          <a:xfrm>
            <a:off x="838200" y="1690687"/>
            <a:ext cx="10515600" cy="4486275"/>
          </a:xfrm>
        </p:spPr>
        <p:txBody>
          <a:bodyPr>
            <a:noAutofit/>
          </a:bodyPr>
          <a:lstStyle/>
          <a:p>
            <a:pPr marR="73520" algn="l"/>
            <a:r>
              <a:rPr lang="en-US" sz="2000" b="0" i="0" u="none" strike="noStrike" dirty="0">
                <a:solidFill>
                  <a:schemeClr val="tx1"/>
                </a:solidFill>
                <a:latin typeface="+mn-lt"/>
              </a:rPr>
              <a:t>Falcon 9 is a two-stage reusable rocket developed and manufactured by  SpaceX, a private aerospace company founded by Elon Musk. Here are  some key features and missions of Falcon 9 rockets</a:t>
            </a:r>
          </a:p>
          <a:p>
            <a:pPr marR="73520" algn="l"/>
            <a:endParaRPr lang="en-NG" sz="2000" b="0" i="0" u="none" strike="noStrike" baseline="0" dirty="0">
              <a:solidFill>
                <a:schemeClr val="tx1"/>
              </a:solidFill>
              <a:latin typeface="+mn-lt"/>
            </a:endParaRPr>
          </a:p>
          <a:p>
            <a:pPr marR="80" lvl="2" algn="l"/>
            <a:r>
              <a:rPr lang="en-US" b="0" i="0" u="none" strike="noStrike" baseline="0" dirty="0">
                <a:solidFill>
                  <a:schemeClr val="tx1"/>
                </a:solidFill>
                <a:latin typeface="+mn-lt"/>
              </a:rPr>
              <a:t>Reusability: One of the notable features of Falcon 9 is its reusability. The  first stage of the rocket is designed to return to Earth after launch,  landing vertically either on land (at SpaceX's landing zones) or on an  autonomous drone ship in the ocean. This reusability significantly  reduces the cost of space launches.</a:t>
            </a:r>
          </a:p>
          <a:p>
            <a:pPr marR="80" lvl="2" algn="l"/>
            <a:endParaRPr lang="en-NG" b="0" i="0" u="none" strike="noStrike" baseline="0" dirty="0">
              <a:solidFill>
                <a:schemeClr val="tx1"/>
              </a:solidFill>
              <a:latin typeface="+mn-lt"/>
            </a:endParaRPr>
          </a:p>
          <a:p>
            <a:pPr marR="65400" lvl="2" algn="l"/>
            <a:r>
              <a:rPr lang="en-US" b="0" i="0" u="none" strike="noStrike" baseline="0" dirty="0">
                <a:solidFill>
                  <a:schemeClr val="tx1"/>
                </a:solidFill>
                <a:latin typeface="+mn-lt"/>
              </a:rPr>
              <a:t>Payload Capacity: Falcon 9 is capable of delivering a variety of payloads  to orbit, including satellites, cargo resupply missions to the International  Space Station (ISS), and even crewed missions. It has a payload  capacity of up to 22,800 kilograms (50,300 pounds) to low Earth orbit  (LEO) and up to 8,300 kilograms (18,300 pounds) to geostationary transfer  orbit (GTO).</a:t>
            </a:r>
          </a:p>
          <a:p>
            <a:endParaRPr lang="en-NG" sz="2000" dirty="0">
              <a:solidFill>
                <a:schemeClr val="tx1"/>
              </a:solidFill>
              <a:latin typeface="+mn-lt"/>
            </a:endParaRPr>
          </a:p>
        </p:txBody>
      </p:sp>
      <p:sp>
        <p:nvSpPr>
          <p:cNvPr id="5" name="Content Placeholder 2">
            <a:extLst>
              <a:ext uri="{FF2B5EF4-FFF2-40B4-BE49-F238E27FC236}">
                <a16:creationId xmlns:a16="http://schemas.microsoft.com/office/drawing/2014/main" id="{DC710A13-9821-054D-8648-FB592F1CDDDF}"/>
              </a:ext>
            </a:extLst>
          </p:cNvPr>
          <p:cNvSpPr txBox="1">
            <a:spLocks/>
          </p:cNvSpPr>
          <p:nvPr/>
        </p:nvSpPr>
        <p:spPr>
          <a:xfrm>
            <a:off x="5370022" y="1825625"/>
            <a:ext cx="5983778"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endParaRPr lang="en-US" sz="2000" dirty="0">
              <a:solidFill>
                <a:schemeClr val="tx1"/>
              </a:solidFill>
            </a:endParaRPr>
          </a:p>
        </p:txBody>
      </p:sp>
      <p:pic>
        <p:nvPicPr>
          <p:cNvPr id="4" name="object 6">
            <a:extLst>
              <a:ext uri="{FF2B5EF4-FFF2-40B4-BE49-F238E27FC236}">
                <a16:creationId xmlns:a16="http://schemas.microsoft.com/office/drawing/2014/main" id="{81C7A9FC-4EC8-73F9-2A1E-21F4EBDEAB3F}"/>
              </a:ext>
            </a:extLst>
          </p:cNvPr>
          <p:cNvPicPr/>
          <p:nvPr/>
        </p:nvPicPr>
        <p:blipFill>
          <a:blip r:embed="rId2" cstate="print"/>
          <a:stretch>
            <a:fillRect/>
          </a:stretch>
        </p:blipFill>
        <p:spPr>
          <a:xfrm>
            <a:off x="5120639" y="184784"/>
            <a:ext cx="2616753" cy="1145252"/>
          </a:xfrm>
          <a:prstGeom prst="rect">
            <a:avLst/>
          </a:prstGeom>
        </p:spPr>
      </p:pic>
    </p:spTree>
    <p:extLst>
      <p:ext uri="{BB962C8B-B14F-4D97-AF65-F5344CB8AC3E}">
        <p14:creationId xmlns:p14="http://schemas.microsoft.com/office/powerpoint/2010/main" val="39958223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838200" y="1"/>
            <a:ext cx="2616753" cy="1362073"/>
          </a:xfrm>
        </p:spPr>
        <p:txBody>
          <a:bodyPr anchor="ctr">
            <a:normAutofit/>
          </a:bodyPr>
          <a:lstStyle/>
          <a:p>
            <a:endParaRPr lang="en-US" sz="2400" dirty="0">
              <a:solidFill>
                <a:schemeClr val="tx1"/>
              </a:solidFill>
              <a:latin typeface="+mn-lt"/>
            </a:endParaRPr>
          </a:p>
        </p:txBody>
      </p:sp>
      <p:sp>
        <p:nvSpPr>
          <p:cNvPr id="3" name="Content Placeholder 2">
            <a:extLst>
              <a:ext uri="{FF2B5EF4-FFF2-40B4-BE49-F238E27FC236}">
                <a16:creationId xmlns:a16="http://schemas.microsoft.com/office/drawing/2014/main" id="{265E8C65-D887-390D-9A3A-221EE06BFF6D}"/>
              </a:ext>
            </a:extLst>
          </p:cNvPr>
          <p:cNvSpPr>
            <a:spLocks noGrp="1"/>
          </p:cNvSpPr>
          <p:nvPr>
            <p:ph idx="1"/>
          </p:nvPr>
        </p:nvSpPr>
        <p:spPr>
          <a:xfrm>
            <a:off x="838200" y="1690687"/>
            <a:ext cx="10515600" cy="4486275"/>
          </a:xfrm>
        </p:spPr>
        <p:txBody>
          <a:bodyPr>
            <a:noAutofit/>
          </a:bodyPr>
          <a:lstStyle/>
          <a:p>
            <a:pPr marR="64170" algn="l"/>
            <a:r>
              <a:rPr lang="en-US" sz="1800" b="0" i="0" u="none" strike="noStrike" dirty="0" err="1">
                <a:solidFill>
                  <a:schemeClr val="tx1"/>
                </a:solidFill>
                <a:latin typeface="Trebuchet MS" panose="020B0603020202020204" pitchFamily="34" charset="0"/>
              </a:rPr>
              <a:t>Starlink</a:t>
            </a:r>
            <a:r>
              <a:rPr lang="en-US" sz="1800" b="0" i="0" u="none" strike="noStrike" dirty="0">
                <a:solidFill>
                  <a:schemeClr val="tx1"/>
                </a:solidFill>
                <a:latin typeface="Trebuchet MS" panose="020B0603020202020204" pitchFamily="34" charset="0"/>
              </a:rPr>
              <a:t>: Falcon 9 plays a crucial role in SpaceX's ambitious </a:t>
            </a:r>
            <a:r>
              <a:rPr lang="en-US" sz="1800" b="0" i="0" u="none" strike="noStrike" dirty="0" err="1">
                <a:solidFill>
                  <a:schemeClr val="tx1"/>
                </a:solidFill>
                <a:latin typeface="Trebuchet MS" panose="020B0603020202020204" pitchFamily="34" charset="0"/>
              </a:rPr>
              <a:t>Starlink</a:t>
            </a:r>
            <a:r>
              <a:rPr lang="en-US" sz="1800" b="0" i="0" u="none" strike="noStrike" dirty="0">
                <a:solidFill>
                  <a:schemeClr val="tx1"/>
                </a:solidFill>
                <a:latin typeface="Trebuchet MS" panose="020B0603020202020204" pitchFamily="34" charset="0"/>
              </a:rPr>
              <a:t>  project, which aims to provide global broadband internet coverage from  a network of thousands of small satellites in low Earth orbit. Falcon 9  launches numerous batches of </a:t>
            </a:r>
            <a:r>
              <a:rPr lang="en-US" sz="1800" b="0" i="0" u="none" strike="noStrike" dirty="0" err="1">
                <a:solidFill>
                  <a:schemeClr val="tx1"/>
                </a:solidFill>
                <a:latin typeface="Trebuchet MS" panose="020B0603020202020204" pitchFamily="34" charset="0"/>
              </a:rPr>
              <a:t>Starlink</a:t>
            </a:r>
            <a:r>
              <a:rPr lang="en-US" sz="1800" b="0" i="0" u="none" strike="noStrike" dirty="0">
                <a:solidFill>
                  <a:schemeClr val="tx1"/>
                </a:solidFill>
                <a:latin typeface="Trebuchet MS" panose="020B0603020202020204" pitchFamily="34" charset="0"/>
              </a:rPr>
              <a:t> satellites to gradually build up the  constellation.</a:t>
            </a:r>
            <a:endParaRPr lang="en-US" sz="1800" b="0" i="0" u="none" strike="noStrike" dirty="0">
              <a:solidFill>
                <a:schemeClr val="tx1"/>
              </a:solidFill>
              <a:latin typeface="Lucida Sans" panose="020B0602030504020204" pitchFamily="34" charset="0"/>
            </a:endParaRPr>
          </a:p>
          <a:p>
            <a:pPr marR="80" lvl="2" algn="l"/>
            <a:endParaRPr lang="en-NG" sz="1800" b="0" i="0" u="none" strike="noStrike" baseline="0" dirty="0">
              <a:solidFill>
                <a:schemeClr val="tx1"/>
              </a:solidFill>
              <a:latin typeface="Lucida Sans" panose="020B0602030504020204" pitchFamily="34" charset="0"/>
            </a:endParaRPr>
          </a:p>
          <a:p>
            <a:pPr marR="63870" algn="l"/>
            <a:r>
              <a:rPr lang="en-US" sz="1800" b="0" i="0" u="none" strike="noStrike" baseline="0" dirty="0">
                <a:solidFill>
                  <a:schemeClr val="tx1"/>
                </a:solidFill>
                <a:latin typeface="Trebuchet MS" panose="020B0603020202020204" pitchFamily="34" charset="0"/>
              </a:rPr>
              <a:t>Satellite Deployment: Falcon 9 is frequently used to deploy satellites for  commercial customers, government agencies, and scientific research. It  offers the flexibility to deliver satellites into different orbits, such as LEO,  GTO, and sun-synchronous orbit (SSO).</a:t>
            </a:r>
            <a:endParaRPr lang="en-US" sz="1800" b="0" i="0" u="none" strike="noStrike" baseline="0" dirty="0">
              <a:solidFill>
                <a:schemeClr val="tx1"/>
              </a:solidFill>
              <a:latin typeface="Lucida Sans" panose="020B0602030504020204" pitchFamily="34" charset="0"/>
            </a:endParaRPr>
          </a:p>
          <a:p>
            <a:endParaRPr lang="en-NG" sz="1800" dirty="0">
              <a:solidFill>
                <a:schemeClr val="tx1"/>
              </a:solidFill>
              <a:latin typeface="+mn-lt"/>
            </a:endParaRPr>
          </a:p>
        </p:txBody>
      </p:sp>
      <p:sp>
        <p:nvSpPr>
          <p:cNvPr id="5" name="Content Placeholder 2">
            <a:extLst>
              <a:ext uri="{FF2B5EF4-FFF2-40B4-BE49-F238E27FC236}">
                <a16:creationId xmlns:a16="http://schemas.microsoft.com/office/drawing/2014/main" id="{DC710A13-9821-054D-8648-FB592F1CDDDF}"/>
              </a:ext>
            </a:extLst>
          </p:cNvPr>
          <p:cNvSpPr txBox="1">
            <a:spLocks/>
          </p:cNvSpPr>
          <p:nvPr/>
        </p:nvSpPr>
        <p:spPr>
          <a:xfrm>
            <a:off x="5370022" y="1825625"/>
            <a:ext cx="5983778"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endParaRPr lang="en-US" sz="2000" dirty="0">
              <a:solidFill>
                <a:schemeClr val="tx1"/>
              </a:solidFill>
            </a:endParaRPr>
          </a:p>
        </p:txBody>
      </p:sp>
      <p:pic>
        <p:nvPicPr>
          <p:cNvPr id="4" name="object 6">
            <a:extLst>
              <a:ext uri="{FF2B5EF4-FFF2-40B4-BE49-F238E27FC236}">
                <a16:creationId xmlns:a16="http://schemas.microsoft.com/office/drawing/2014/main" id="{81C7A9FC-4EC8-73F9-2A1E-21F4EBDEAB3F}"/>
              </a:ext>
            </a:extLst>
          </p:cNvPr>
          <p:cNvPicPr/>
          <p:nvPr/>
        </p:nvPicPr>
        <p:blipFill>
          <a:blip r:embed="rId3" cstate="print"/>
          <a:stretch>
            <a:fillRect/>
          </a:stretch>
        </p:blipFill>
        <p:spPr>
          <a:xfrm>
            <a:off x="838200" y="0"/>
            <a:ext cx="2616753" cy="1362074"/>
          </a:xfrm>
          <a:prstGeom prst="rect">
            <a:avLst/>
          </a:prstGeom>
        </p:spPr>
      </p:pic>
    </p:spTree>
    <p:extLst>
      <p:ext uri="{BB962C8B-B14F-4D97-AF65-F5344CB8AC3E}">
        <p14:creationId xmlns:p14="http://schemas.microsoft.com/office/powerpoint/2010/main" val="337414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782053" y="376642"/>
            <a:ext cx="7230723" cy="1325563"/>
          </a:xfrm>
        </p:spPr>
        <p:txBody>
          <a:bodyPr anchor="ctr">
            <a:normAutofit/>
          </a:bodyPr>
          <a:lstStyle/>
          <a:p>
            <a:r>
              <a:rPr lang="en-US" sz="2400" dirty="0">
                <a:solidFill>
                  <a:schemeClr val="tx1"/>
                </a:solidFill>
              </a:rPr>
              <a:t>METHODOLOGY </a:t>
            </a:r>
          </a:p>
        </p:txBody>
      </p:sp>
      <p:sp>
        <p:nvSpPr>
          <p:cNvPr id="3" name="Content Placeholder 2">
            <a:extLst>
              <a:ext uri="{FF2B5EF4-FFF2-40B4-BE49-F238E27FC236}">
                <a16:creationId xmlns:a16="http://schemas.microsoft.com/office/drawing/2014/main" id="{902FD5C4-FE5F-46D2-ABC9-49FA4BB8442F}"/>
              </a:ext>
            </a:extLst>
          </p:cNvPr>
          <p:cNvSpPr>
            <a:spLocks noGrp="1"/>
          </p:cNvSpPr>
          <p:nvPr>
            <p:ph sz="half" idx="2"/>
          </p:nvPr>
        </p:nvSpPr>
        <p:spPr>
          <a:xfrm>
            <a:off x="5104015" y="1825625"/>
            <a:ext cx="6249785" cy="4351338"/>
          </a:xfrm>
        </p:spPr>
        <p:txBody>
          <a:bodyPr>
            <a:normAutofit/>
          </a:bodyPr>
          <a:lstStyle/>
          <a:p>
            <a:r>
              <a:rPr lang="en-US" sz="2200" dirty="0">
                <a:solidFill>
                  <a:schemeClr val="tx1"/>
                </a:solidFill>
              </a:rPr>
              <a:t>Data Collection through Web-Scrapping from </a:t>
            </a:r>
            <a:r>
              <a:rPr lang="en-US" sz="2200" dirty="0" err="1">
                <a:solidFill>
                  <a:schemeClr val="tx1"/>
                </a:solidFill>
              </a:rPr>
              <a:t>Spacx</a:t>
            </a:r>
            <a:r>
              <a:rPr lang="en-US" sz="2200" dirty="0">
                <a:solidFill>
                  <a:schemeClr val="tx1"/>
                </a:solidFill>
              </a:rPr>
              <a:t> API</a:t>
            </a:r>
          </a:p>
          <a:p>
            <a:endParaRPr lang="en-US" sz="2200" dirty="0">
              <a:solidFill>
                <a:schemeClr val="tx1"/>
              </a:solidFill>
            </a:endParaRPr>
          </a:p>
          <a:p>
            <a:r>
              <a:rPr lang="en-US" sz="2200" dirty="0">
                <a:solidFill>
                  <a:schemeClr val="tx1"/>
                </a:solidFill>
              </a:rPr>
              <a:t>Performed Exploratory Data Analysis (EDA) and Visualization with Structure Queried Language (SQL), Folium, </a:t>
            </a:r>
            <a:r>
              <a:rPr lang="en-US" sz="2200" dirty="0" err="1">
                <a:solidFill>
                  <a:schemeClr val="tx1"/>
                </a:solidFill>
              </a:rPr>
              <a:t>Plotly</a:t>
            </a:r>
            <a:r>
              <a:rPr lang="en-US" sz="2200" dirty="0">
                <a:solidFill>
                  <a:schemeClr val="tx1"/>
                </a:solidFill>
              </a:rPr>
              <a:t>.</a:t>
            </a:r>
          </a:p>
          <a:p>
            <a:r>
              <a:rPr lang="en-US" sz="2200" dirty="0">
                <a:solidFill>
                  <a:schemeClr val="tx1"/>
                </a:solidFill>
              </a:rPr>
              <a:t>Performed Predictive Analysis with Machine Learning using</a:t>
            </a:r>
          </a:p>
          <a:p>
            <a:pPr lvl="1"/>
            <a:r>
              <a:rPr lang="en-US" sz="1800" dirty="0">
                <a:solidFill>
                  <a:schemeClr val="tx1"/>
                </a:solidFill>
              </a:rPr>
              <a:t>Logistic Regression</a:t>
            </a:r>
          </a:p>
          <a:p>
            <a:pPr lvl="1"/>
            <a:r>
              <a:rPr lang="en-US" sz="1800" dirty="0">
                <a:solidFill>
                  <a:schemeClr val="tx1"/>
                </a:solidFill>
              </a:rPr>
              <a:t>K- Nearest </a:t>
            </a:r>
          </a:p>
          <a:p>
            <a:pPr lvl="1"/>
            <a:r>
              <a:rPr lang="en-US" sz="1800" dirty="0">
                <a:solidFill>
                  <a:schemeClr val="tx1"/>
                </a:solidFill>
              </a:rPr>
              <a:t>Decision Tree</a:t>
            </a:r>
          </a:p>
          <a:p>
            <a:pPr lvl="1"/>
            <a:r>
              <a:rPr lang="en-US" sz="1800" dirty="0">
                <a:solidFill>
                  <a:schemeClr val="tx1"/>
                </a:solidFill>
              </a:rPr>
              <a:t>Support Vector Machine</a:t>
            </a:r>
          </a:p>
        </p:txBody>
      </p:sp>
      <p:pic>
        <p:nvPicPr>
          <p:cNvPr id="6" name="Picture 5">
            <a:extLst>
              <a:ext uri="{FF2B5EF4-FFF2-40B4-BE49-F238E27FC236}">
                <a16:creationId xmlns:a16="http://schemas.microsoft.com/office/drawing/2014/main" id="{68A96FF5-3742-D357-3816-51B413629A15}"/>
              </a:ext>
            </a:extLst>
          </p:cNvPr>
          <p:cNvPicPr>
            <a:picLocks noChangeAspect="1"/>
          </p:cNvPicPr>
          <p:nvPr/>
        </p:nvPicPr>
        <p:blipFill>
          <a:blip r:embed="rId2"/>
          <a:stretch>
            <a:fillRect/>
          </a:stretch>
        </p:blipFill>
        <p:spPr>
          <a:xfrm>
            <a:off x="133003" y="1818964"/>
            <a:ext cx="4740486" cy="3220072"/>
          </a:xfrm>
          <a:prstGeom prst="rect">
            <a:avLst/>
          </a:prstGeom>
        </p:spPr>
      </p:pic>
      <p:pic>
        <p:nvPicPr>
          <p:cNvPr id="7" name="object 6">
            <a:extLst>
              <a:ext uri="{FF2B5EF4-FFF2-40B4-BE49-F238E27FC236}">
                <a16:creationId xmlns:a16="http://schemas.microsoft.com/office/drawing/2014/main" id="{E2861DA5-AEBD-457E-7191-526BC647CF49}"/>
              </a:ext>
            </a:extLst>
          </p:cNvPr>
          <p:cNvPicPr/>
          <p:nvPr/>
        </p:nvPicPr>
        <p:blipFill>
          <a:blip r:embed="rId3" cstate="print"/>
          <a:stretch>
            <a:fillRect/>
          </a:stretch>
        </p:blipFill>
        <p:spPr>
          <a:xfrm>
            <a:off x="8737047" y="0"/>
            <a:ext cx="2616753" cy="1362074"/>
          </a:xfrm>
          <a:prstGeom prst="rect">
            <a:avLst/>
          </a:prstGeom>
        </p:spPr>
      </p:pic>
    </p:spTree>
    <p:extLst>
      <p:ext uri="{BB962C8B-B14F-4D97-AF65-F5344CB8AC3E}">
        <p14:creationId xmlns:p14="http://schemas.microsoft.com/office/powerpoint/2010/main" val="4528591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p:txBody>
          <a:bodyPr anchor="ctr">
            <a:normAutofit/>
          </a:bodyPr>
          <a:lstStyle/>
          <a:p>
            <a:r>
              <a:rPr lang="en-US" sz="2400" dirty="0">
                <a:solidFill>
                  <a:schemeClr val="tx1"/>
                </a:solidFill>
              </a:rPr>
              <a:t>RESULTS</a:t>
            </a:r>
          </a:p>
        </p:txBody>
      </p:sp>
      <p:sp>
        <p:nvSpPr>
          <p:cNvPr id="5" name="Content Placeholder 4">
            <a:extLst>
              <a:ext uri="{FF2B5EF4-FFF2-40B4-BE49-F238E27FC236}">
                <a16:creationId xmlns:a16="http://schemas.microsoft.com/office/drawing/2014/main" id="{576FA7D1-6F54-4F56-099A-73F077E55F6E}"/>
              </a:ext>
            </a:extLst>
          </p:cNvPr>
          <p:cNvSpPr>
            <a:spLocks noGrp="1"/>
          </p:cNvSpPr>
          <p:nvPr>
            <p:ph sz="half" idx="1"/>
          </p:nvPr>
        </p:nvSpPr>
        <p:spPr>
          <a:xfrm>
            <a:off x="838200" y="1825625"/>
            <a:ext cx="5181600" cy="2530244"/>
          </a:xfrm>
        </p:spPr>
        <p:txBody>
          <a:bodyPr>
            <a:normAutofit/>
          </a:bodyPr>
          <a:lstStyle/>
          <a:p>
            <a:r>
              <a:rPr lang="en-US" sz="1800" dirty="0">
                <a:solidFill>
                  <a:schemeClr val="tx1"/>
                </a:solidFill>
              </a:rPr>
              <a:t>Data Collection</a:t>
            </a:r>
          </a:p>
          <a:p>
            <a:pPr marL="0" indent="0">
              <a:buNone/>
            </a:pPr>
            <a:endParaRPr lang="en-US" sz="1800" dirty="0">
              <a:solidFill>
                <a:schemeClr val="tx1"/>
              </a:solidFill>
            </a:endParaRPr>
          </a:p>
          <a:p>
            <a:pPr marL="0" indent="0">
              <a:buNone/>
            </a:pPr>
            <a:r>
              <a:rPr lang="en-US" sz="1800" dirty="0">
                <a:solidFill>
                  <a:schemeClr val="tx1"/>
                </a:solidFill>
              </a:rPr>
              <a:t>Api: </a:t>
            </a:r>
            <a:r>
              <a:rPr lang="fr-FR" sz="1800" b="0" i="0" u="none" strike="noStrike" dirty="0" err="1">
                <a:solidFill>
                  <a:schemeClr val="tx1"/>
                </a:solidFill>
                <a:latin typeface="Trebuchet MS" panose="020B0603020202020204" pitchFamily="34" charset="0"/>
              </a:rPr>
              <a:t>spacex_url</a:t>
            </a:r>
            <a:r>
              <a:rPr lang="fr-FR" sz="1800" b="0" i="0" u="none" strike="noStrike" dirty="0">
                <a:solidFill>
                  <a:schemeClr val="tx1"/>
                </a:solidFill>
                <a:latin typeface="Trebuchet MS" panose="020B0603020202020204" pitchFamily="34" charset="0"/>
              </a:rPr>
              <a:t>="https://api.spacexdata.com/v4/</a:t>
            </a:r>
            <a:r>
              <a:rPr lang="fr-FR" sz="1800" b="0" i="0" u="none" strike="noStrike" dirty="0" err="1">
                <a:solidFill>
                  <a:schemeClr val="tx1"/>
                </a:solidFill>
                <a:latin typeface="Trebuchet MS" panose="020B0603020202020204" pitchFamily="34" charset="0"/>
              </a:rPr>
              <a:t>launches</a:t>
            </a:r>
            <a:r>
              <a:rPr lang="fr-FR" sz="1800" b="0" i="0" u="none" strike="noStrike" dirty="0">
                <a:solidFill>
                  <a:schemeClr val="tx1"/>
                </a:solidFill>
                <a:latin typeface="Trebuchet MS" panose="020B0603020202020204" pitchFamily="34" charset="0"/>
              </a:rPr>
              <a:t>/</a:t>
            </a:r>
            <a:r>
              <a:rPr lang="fr-FR" sz="1800" b="0" i="0" u="none" strike="noStrike" dirty="0" err="1">
                <a:solidFill>
                  <a:schemeClr val="tx1"/>
                </a:solidFill>
                <a:latin typeface="Trebuchet MS" panose="020B0603020202020204" pitchFamily="34" charset="0"/>
              </a:rPr>
              <a:t>past</a:t>
            </a:r>
            <a:r>
              <a:rPr lang="fr-FR" sz="1800" b="0" i="0" u="none" strike="noStrike" dirty="0">
                <a:solidFill>
                  <a:schemeClr val="tx1"/>
                </a:solidFill>
                <a:latin typeface="Trebuchet MS" panose="020B0603020202020204" pitchFamily="34" charset="0"/>
              </a:rPr>
              <a:t>"</a:t>
            </a:r>
            <a:endParaRPr lang="fr-FR" sz="1800" b="0" i="0" u="none" strike="noStrike" dirty="0">
              <a:solidFill>
                <a:schemeClr val="tx1"/>
              </a:solidFill>
              <a:latin typeface="Lucida Sans" panose="020B0602030504020204" pitchFamily="34" charset="0"/>
            </a:endParaRPr>
          </a:p>
          <a:p>
            <a:pPr marL="0" indent="0">
              <a:buNone/>
            </a:pPr>
            <a:endParaRPr lang="en-NG" sz="1800" dirty="0">
              <a:solidFill>
                <a:schemeClr val="tx1"/>
              </a:solidFill>
            </a:endParaRPr>
          </a:p>
        </p:txBody>
      </p:sp>
      <p:sp>
        <p:nvSpPr>
          <p:cNvPr id="3" name="Content Placeholder 2">
            <a:extLst>
              <a:ext uri="{FF2B5EF4-FFF2-40B4-BE49-F238E27FC236}">
                <a16:creationId xmlns:a16="http://schemas.microsoft.com/office/drawing/2014/main" id="{902FD5C4-FE5F-46D2-ABC9-49FA4BB8442F}"/>
              </a:ext>
            </a:extLst>
          </p:cNvPr>
          <p:cNvSpPr>
            <a:spLocks noGrp="1"/>
          </p:cNvSpPr>
          <p:nvPr>
            <p:ph sz="half" idx="2"/>
          </p:nvPr>
        </p:nvSpPr>
        <p:spPr/>
        <p:txBody>
          <a:bodyPr>
            <a:normAutofit/>
          </a:bodyPr>
          <a:lstStyle/>
          <a:p>
            <a:pPr marL="0" indent="0">
              <a:buNone/>
            </a:pPr>
            <a:endParaRPr lang="en-US" sz="1800" dirty="0">
              <a:solidFill>
                <a:schemeClr val="tx1"/>
              </a:solidFill>
            </a:endParaRPr>
          </a:p>
          <a:p>
            <a:pPr marL="0" indent="0">
              <a:buNone/>
            </a:pPr>
            <a:endParaRPr lang="en-US" sz="1800" dirty="0">
              <a:solidFill>
                <a:schemeClr val="tx1"/>
              </a:solidFill>
            </a:endParaRPr>
          </a:p>
          <a:p>
            <a:pPr marL="0" indent="0">
              <a:buNone/>
            </a:pPr>
            <a:r>
              <a:rPr lang="en-US" sz="1800" dirty="0">
                <a:solidFill>
                  <a:schemeClr val="tx1"/>
                </a:solidFill>
              </a:rPr>
              <a:t>Web page:</a:t>
            </a:r>
          </a:p>
          <a:p>
            <a:pPr marL="0" indent="0">
              <a:buNone/>
            </a:pPr>
            <a:r>
              <a:rPr lang="en-US" sz="1800" b="0" i="0" u="none" strike="noStrike" dirty="0">
                <a:solidFill>
                  <a:schemeClr val="tx1"/>
                </a:solidFill>
                <a:latin typeface="Trebuchet MS" panose="020B0603020202020204" pitchFamily="34" charset="0"/>
              </a:rPr>
              <a:t>"https://en.wikipedia.org/w/</a:t>
            </a:r>
            <a:r>
              <a:rPr lang="en-US" sz="1800" b="0" i="0" u="none" strike="noStrike" dirty="0" err="1">
                <a:solidFill>
                  <a:schemeClr val="tx1"/>
                </a:solidFill>
                <a:latin typeface="Trebuchet MS" panose="020B0603020202020204" pitchFamily="34" charset="0"/>
              </a:rPr>
              <a:t>index.php?title</a:t>
            </a:r>
            <a:r>
              <a:rPr lang="en-US" sz="1800" b="0" i="0" u="none" strike="noStrike" dirty="0">
                <a:solidFill>
                  <a:schemeClr val="tx1"/>
                </a:solidFill>
                <a:latin typeface="Trebuchet MS" panose="020B0603020202020204" pitchFamily="34" charset="0"/>
              </a:rPr>
              <a:t>=List_of_Falcon_9_and_  </a:t>
            </a:r>
            <a:r>
              <a:rPr lang="en-US" sz="1800" b="0" i="0" u="none" strike="noStrike" dirty="0" err="1">
                <a:solidFill>
                  <a:schemeClr val="tx1"/>
                </a:solidFill>
                <a:latin typeface="Trebuchet MS" panose="020B0603020202020204" pitchFamily="34" charset="0"/>
              </a:rPr>
              <a:t>Falcon_Heavy_launches&amp;oldid</a:t>
            </a:r>
            <a:r>
              <a:rPr lang="en-US" sz="1800" b="0" i="0" u="none" strike="noStrike" dirty="0">
                <a:solidFill>
                  <a:schemeClr val="tx1"/>
                </a:solidFill>
                <a:latin typeface="Trebuchet MS" panose="020B0603020202020204" pitchFamily="34" charset="0"/>
              </a:rPr>
              <a:t>=1027686922"</a:t>
            </a:r>
            <a:endParaRPr lang="en-US" sz="1800" b="0" i="0" u="none" strike="noStrike" dirty="0">
              <a:solidFill>
                <a:schemeClr val="tx1"/>
              </a:solidFill>
              <a:latin typeface="Lucida Sans" panose="020B0602030504020204" pitchFamily="34" charset="0"/>
            </a:endParaRPr>
          </a:p>
          <a:p>
            <a:pPr marL="0" indent="0">
              <a:buNone/>
            </a:pPr>
            <a:endParaRPr lang="en-US" sz="1800" dirty="0">
              <a:solidFill>
                <a:schemeClr val="tx1"/>
              </a:solidFill>
            </a:endParaRPr>
          </a:p>
        </p:txBody>
      </p:sp>
      <p:pic>
        <p:nvPicPr>
          <p:cNvPr id="4" name="object 6">
            <a:extLst>
              <a:ext uri="{FF2B5EF4-FFF2-40B4-BE49-F238E27FC236}">
                <a16:creationId xmlns:a16="http://schemas.microsoft.com/office/drawing/2014/main" id="{17E4D8E0-CAFF-2203-059B-8788B5FCA0BD}"/>
              </a:ext>
            </a:extLst>
          </p:cNvPr>
          <p:cNvPicPr/>
          <p:nvPr/>
        </p:nvPicPr>
        <p:blipFill>
          <a:blip r:embed="rId2" cstate="print"/>
          <a:stretch>
            <a:fillRect/>
          </a:stretch>
        </p:blipFill>
        <p:spPr>
          <a:xfrm>
            <a:off x="8737047" y="0"/>
            <a:ext cx="2616753" cy="1362074"/>
          </a:xfrm>
          <a:prstGeom prst="rect">
            <a:avLst/>
          </a:prstGeom>
        </p:spPr>
      </p:pic>
    </p:spTree>
    <p:extLst>
      <p:ext uri="{BB962C8B-B14F-4D97-AF65-F5344CB8AC3E}">
        <p14:creationId xmlns:p14="http://schemas.microsoft.com/office/powerpoint/2010/main" val="14646664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p:txBody>
          <a:bodyPr anchor="ctr">
            <a:normAutofit/>
          </a:bodyPr>
          <a:lstStyle/>
          <a:p>
            <a:r>
              <a:rPr lang="en-US" sz="2400" dirty="0">
                <a:solidFill>
                  <a:schemeClr val="tx1"/>
                </a:solidFill>
              </a:rPr>
              <a:t>RESULTS</a:t>
            </a:r>
          </a:p>
        </p:txBody>
      </p:sp>
      <p:sp>
        <p:nvSpPr>
          <p:cNvPr id="3" name="Content Placeholder 2">
            <a:extLst>
              <a:ext uri="{FF2B5EF4-FFF2-40B4-BE49-F238E27FC236}">
                <a16:creationId xmlns:a16="http://schemas.microsoft.com/office/drawing/2014/main" id="{902FD5C4-FE5F-46D2-ABC9-49FA4BB8442F}"/>
              </a:ext>
            </a:extLst>
          </p:cNvPr>
          <p:cNvSpPr>
            <a:spLocks noGrp="1"/>
          </p:cNvSpPr>
          <p:nvPr>
            <p:ph sz="half" idx="2"/>
          </p:nvPr>
        </p:nvSpPr>
        <p:spPr>
          <a:xfrm>
            <a:off x="6471138" y="1825625"/>
            <a:ext cx="4882662" cy="4351338"/>
          </a:xfrm>
        </p:spPr>
        <p:txBody>
          <a:bodyPr>
            <a:noAutofit/>
          </a:bodyPr>
          <a:lstStyle/>
          <a:p>
            <a:pPr marL="0" indent="0">
              <a:buNone/>
            </a:pPr>
            <a:r>
              <a:rPr lang="fr-FR" sz="1800" b="1" i="0" u="none" strike="noStrike" dirty="0">
                <a:solidFill>
                  <a:schemeClr val="tx1"/>
                </a:solidFill>
                <a:latin typeface="Tahoma" panose="020B0604030504040204" pitchFamily="34" charset="0"/>
              </a:rPr>
              <a:t>Data Collection - SpaceX API</a:t>
            </a:r>
            <a:endParaRPr lang="fr-FR" sz="1800" b="0" i="0" u="none" strike="noStrike" dirty="0">
              <a:solidFill>
                <a:schemeClr val="tx1"/>
              </a:solidFill>
              <a:latin typeface="Lucida Sans" panose="020B0602030504020204" pitchFamily="34" charset="0"/>
            </a:endParaRPr>
          </a:p>
          <a:p>
            <a:pPr marR="97620" algn="l"/>
            <a:r>
              <a:rPr lang="en-US" sz="1800" b="0" i="0" u="none" strike="noStrike" dirty="0">
                <a:solidFill>
                  <a:schemeClr val="tx1"/>
                </a:solidFill>
                <a:latin typeface="Trebuchet MS" panose="020B0603020202020204" pitchFamily="34" charset="0"/>
              </a:rPr>
              <a:t>Request and parse the SpaceX launch data using the GET request  Filter the </a:t>
            </a:r>
            <a:r>
              <a:rPr lang="en-US" sz="1800" b="0" i="0" u="none" strike="noStrike" dirty="0" err="1">
                <a:solidFill>
                  <a:schemeClr val="tx1"/>
                </a:solidFill>
                <a:latin typeface="Trebuchet MS" panose="020B0603020202020204" pitchFamily="34" charset="0"/>
              </a:rPr>
              <a:t>dataframe</a:t>
            </a:r>
            <a:r>
              <a:rPr lang="en-US" sz="1800" b="0" i="0" u="none" strike="noStrike" dirty="0">
                <a:solidFill>
                  <a:schemeClr val="tx1"/>
                </a:solidFill>
                <a:latin typeface="Trebuchet MS" panose="020B0603020202020204" pitchFamily="34" charset="0"/>
              </a:rPr>
              <a:t> to only include Falcon 9 launches</a:t>
            </a:r>
            <a:endParaRPr lang="en-US" sz="1800" dirty="0">
              <a:solidFill>
                <a:schemeClr val="tx1"/>
              </a:solidFill>
              <a:latin typeface="Lucida Sans" panose="020B0602030504020204" pitchFamily="34" charset="0"/>
            </a:endParaRPr>
          </a:p>
          <a:p>
            <a:pPr marR="97620" algn="l"/>
            <a:r>
              <a:rPr lang="fr-FR" sz="1800" b="1" dirty="0">
                <a:solidFill>
                  <a:schemeClr val="tx1"/>
                </a:solidFill>
                <a:latin typeface="Tahoma" panose="020B0604030504040204" pitchFamily="34" charset="0"/>
              </a:rPr>
              <a:t>Web </a:t>
            </a:r>
            <a:r>
              <a:rPr lang="fr-FR" sz="1800" b="1" i="0" u="none" strike="noStrike" baseline="0" dirty="0" err="1">
                <a:solidFill>
                  <a:schemeClr val="tx1"/>
                </a:solidFill>
                <a:latin typeface="Tahoma" panose="020B0604030504040204" pitchFamily="34" charset="0"/>
              </a:rPr>
              <a:t>Scrapping</a:t>
            </a:r>
            <a:r>
              <a:rPr lang="fr-FR" sz="1800" b="1" i="0" u="none" strike="noStrike" baseline="0" dirty="0">
                <a:solidFill>
                  <a:schemeClr val="tx1"/>
                </a:solidFill>
                <a:latin typeface="Tahoma" panose="020B0604030504040204" pitchFamily="34" charset="0"/>
              </a:rPr>
              <a:t> - </a:t>
            </a:r>
            <a:r>
              <a:rPr lang="fr-FR" sz="1800" b="1" i="0" u="none" strike="noStrike" baseline="0" dirty="0" err="1">
                <a:solidFill>
                  <a:schemeClr val="tx1"/>
                </a:solidFill>
                <a:latin typeface="Tahoma" panose="020B0604030504040204" pitchFamily="34" charset="0"/>
              </a:rPr>
              <a:t>Wikipedia</a:t>
            </a:r>
            <a:endParaRPr lang="fr-FR" sz="1800" b="0" i="0" u="none" strike="noStrike" baseline="0" dirty="0">
              <a:solidFill>
                <a:schemeClr val="tx1"/>
              </a:solidFill>
              <a:latin typeface="Lucida Sans" panose="020B0602030504020204" pitchFamily="34" charset="0"/>
            </a:endParaRPr>
          </a:p>
          <a:p>
            <a:pPr marL="1371600" marR="80" lvl="3" indent="0" algn="l">
              <a:buNone/>
            </a:pPr>
            <a:r>
              <a:rPr lang="en-US" b="0" i="0" u="none" strike="noStrike" baseline="0" dirty="0">
                <a:solidFill>
                  <a:schemeClr val="tx1"/>
                </a:solidFill>
                <a:latin typeface="Trebuchet MS" panose="020B0603020202020204" pitchFamily="34" charset="0"/>
              </a:rPr>
              <a:t>Web scraping Falcon 9 and Falcon Heavy Launches Records from  Wikipedia</a:t>
            </a:r>
            <a:endParaRPr lang="en-US" b="0" i="0" u="none" strike="noStrike" baseline="0" dirty="0">
              <a:solidFill>
                <a:schemeClr val="tx1"/>
              </a:solidFill>
              <a:latin typeface="Lucida Sans" panose="020B0602030504020204" pitchFamily="34" charset="0"/>
            </a:endParaRPr>
          </a:p>
          <a:p>
            <a:pPr marR="80" lvl="3" algn="l"/>
            <a:r>
              <a:rPr lang="en-US" b="0" i="0" u="none" strike="noStrike" baseline="0" dirty="0">
                <a:solidFill>
                  <a:schemeClr val="tx1"/>
                </a:solidFill>
                <a:latin typeface="Trebuchet MS" panose="020B0603020202020204" pitchFamily="34" charset="0"/>
              </a:rPr>
              <a:t>Request the Falcon9 Launch Wiki page from its URL</a:t>
            </a:r>
            <a:endParaRPr lang="en-US" b="0" i="0" u="none" strike="noStrike" baseline="0" dirty="0">
              <a:solidFill>
                <a:schemeClr val="tx1"/>
              </a:solidFill>
              <a:latin typeface="Lucida Sans" panose="020B0602030504020204" pitchFamily="34" charset="0"/>
            </a:endParaRPr>
          </a:p>
          <a:p>
            <a:pPr marR="7770" lvl="3" algn="l"/>
            <a:r>
              <a:rPr lang="en-US" b="0" i="0" u="none" strike="noStrike" baseline="0" dirty="0">
                <a:solidFill>
                  <a:schemeClr val="tx1"/>
                </a:solidFill>
                <a:latin typeface="Trebuchet MS" panose="020B0603020202020204" pitchFamily="34" charset="0"/>
              </a:rPr>
              <a:t>Extract all column/variable names from the HTML table header  Create a data frame by parsing the launch HTML tables</a:t>
            </a:r>
            <a:endParaRPr lang="en-US" b="0" i="0" u="none" strike="noStrike" baseline="0" dirty="0">
              <a:solidFill>
                <a:schemeClr val="tx1"/>
              </a:solidFill>
              <a:latin typeface="Lucida Sans" panose="020B0602030504020204" pitchFamily="34" charset="0"/>
            </a:endParaRPr>
          </a:p>
          <a:p>
            <a:pPr marL="0" indent="0">
              <a:buNone/>
            </a:pPr>
            <a:endParaRPr lang="en-US" sz="1800" dirty="0">
              <a:solidFill>
                <a:schemeClr val="tx1"/>
              </a:solidFill>
            </a:endParaRPr>
          </a:p>
        </p:txBody>
      </p:sp>
      <p:pic>
        <p:nvPicPr>
          <p:cNvPr id="4" name="object 6">
            <a:extLst>
              <a:ext uri="{FF2B5EF4-FFF2-40B4-BE49-F238E27FC236}">
                <a16:creationId xmlns:a16="http://schemas.microsoft.com/office/drawing/2014/main" id="{17E4D8E0-CAFF-2203-059B-8788B5FCA0BD}"/>
              </a:ext>
            </a:extLst>
          </p:cNvPr>
          <p:cNvPicPr/>
          <p:nvPr/>
        </p:nvPicPr>
        <p:blipFill>
          <a:blip r:embed="rId2" cstate="print"/>
          <a:stretch>
            <a:fillRect/>
          </a:stretch>
        </p:blipFill>
        <p:spPr>
          <a:xfrm>
            <a:off x="8737047" y="0"/>
            <a:ext cx="2616753" cy="1362074"/>
          </a:xfrm>
          <a:prstGeom prst="rect">
            <a:avLst/>
          </a:prstGeom>
        </p:spPr>
      </p:pic>
      <p:pic>
        <p:nvPicPr>
          <p:cNvPr id="11" name="Content Placeholder 10">
            <a:extLst>
              <a:ext uri="{FF2B5EF4-FFF2-40B4-BE49-F238E27FC236}">
                <a16:creationId xmlns:a16="http://schemas.microsoft.com/office/drawing/2014/main" id="{13F5867E-A637-866A-5513-15626F749436}"/>
              </a:ext>
            </a:extLst>
          </p:cNvPr>
          <p:cNvPicPr>
            <a:picLocks noGrp="1" noChangeAspect="1"/>
          </p:cNvPicPr>
          <p:nvPr>
            <p:ph sz="half" idx="1"/>
          </p:nvPr>
        </p:nvPicPr>
        <p:blipFill>
          <a:blip r:embed="rId3"/>
          <a:stretch>
            <a:fillRect/>
          </a:stretch>
        </p:blipFill>
        <p:spPr>
          <a:xfrm>
            <a:off x="498763" y="1969478"/>
            <a:ext cx="5843421" cy="4207486"/>
          </a:xfrm>
        </p:spPr>
      </p:pic>
    </p:spTree>
    <p:extLst>
      <p:ext uri="{BB962C8B-B14F-4D97-AF65-F5344CB8AC3E}">
        <p14:creationId xmlns:p14="http://schemas.microsoft.com/office/powerpoint/2010/main" val="2820534249"/>
      </p:ext>
    </p:extLst>
  </p:cSld>
  <p:clrMapOvr>
    <a:masterClrMapping/>
  </p:clrMapOvr>
</p:sld>
</file>

<file path=ppt/theme/theme1.xml><?xml version="1.0" encoding="utf-8"?>
<a:theme xmlns:a="http://schemas.openxmlformats.org/drawingml/2006/main" name="SLIDE_TEMPLATE_skill_network">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2">
      <a:majorFont>
        <a:latin typeface="IBM Plex Sans SemiBold"/>
        <a:ea typeface=""/>
        <a:cs typeface=""/>
      </a:majorFont>
      <a:minorFont>
        <a:latin typeface="IBM Plex Sans Tex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IBM final PPT template.pptx" id="{F28CB670-EDE3-4FD8-A231-7FA031A67C03}" vid="{06644C38-457B-4174-9AD6-1A9A0DF3941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1" ma:contentTypeDescription="Create a new document." ma:contentTypeScope="" ma:versionID="4bc1015ece1c23b1ef2f55a62f11494f">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efbf6837a43ed91190e40f849f23a13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887AE8FE-83F0-42D0-BB5E-14AD3FB1DE1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55be751-a274-42e8-93fb-f39d3b9bccc8"/>
    <ds:schemaRef ds:uri="f80a141d-92ca-4d3d-9308-f7e7b1d44ce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54DA07C5-A406-4A0D-B3E6-3856C94AC7F3}">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otalTime>515</TotalTime>
  <Words>1488</Words>
  <Application>Microsoft Office PowerPoint</Application>
  <PresentationFormat>Widescreen</PresentationFormat>
  <Paragraphs>158</Paragraphs>
  <Slides>38</Slides>
  <Notes>6</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38</vt:i4>
      </vt:variant>
    </vt:vector>
  </HeadingPairs>
  <TitlesOfParts>
    <vt:vector size="48" baseType="lpstr">
      <vt:lpstr>Arial</vt:lpstr>
      <vt:lpstr>Calibri</vt:lpstr>
      <vt:lpstr>Helv</vt:lpstr>
      <vt:lpstr>IBM Plex Mono SemiBold</vt:lpstr>
      <vt:lpstr>IBM Plex Mono Text</vt:lpstr>
      <vt:lpstr>IBM Plex Sans Text</vt:lpstr>
      <vt:lpstr>Lucida Sans</vt:lpstr>
      <vt:lpstr>Tahoma</vt:lpstr>
      <vt:lpstr>Trebuchet MS</vt:lpstr>
      <vt:lpstr>SLIDE_TEMPLATE_skill_network</vt:lpstr>
      <vt:lpstr>SPACEX FALCO-9 CAPSTONE PROJECT</vt:lpstr>
      <vt:lpstr>OUTLINE</vt:lpstr>
      <vt:lpstr>EXECUTIVE SUMMARY</vt:lpstr>
      <vt:lpstr>INTRODUCTION</vt:lpstr>
      <vt:lpstr>FALCON 9 ROCKETS </vt:lpstr>
      <vt:lpstr>PowerPoint Presentation</vt:lpstr>
      <vt:lpstr>METHODOLOGY </vt:lpstr>
      <vt:lpstr>RESULTS</vt:lpstr>
      <vt:lpstr>RESULTS</vt:lpstr>
      <vt:lpstr>RESULTS</vt:lpstr>
      <vt:lpstr>RESULTS</vt:lpstr>
      <vt:lpstr>RESULTS</vt:lpstr>
      <vt:lpstr>RESULTS</vt:lpstr>
      <vt:lpstr>RESULTS</vt:lpstr>
      <vt:lpstr>RESULTS</vt:lpstr>
      <vt:lpstr>RESULTS</vt:lpstr>
      <vt:lpstr>Display the names of the unique launch sites in the space mission</vt:lpstr>
      <vt:lpstr>Display 5 records where launch sites  begin with the string 'CCA' </vt:lpstr>
      <vt:lpstr>Display the total payload mass carried by boosters launched by NASA (CRS) </vt:lpstr>
      <vt:lpstr>Display average payload mass carried by booster version F9 v1.1 </vt:lpstr>
      <vt:lpstr>List the date when the first successful landing outcome in ground pad was achieved. </vt:lpstr>
      <vt:lpstr>List the names of the boosters which have success in drone ship and have  payload mass greater than 4000 but less than 6000 </vt:lpstr>
      <vt:lpstr>List the total number of successful and failure mission outcomes </vt:lpstr>
      <vt:lpstr>List the names of the booster_versions which have carried the maximum payload mass. Use a subquery </vt:lpstr>
      <vt:lpstr>List the records which will display the month names, failure landing_outcomes in drone ship ,booster versions, launch_site for  the months in year 2015. </vt:lpstr>
      <vt:lpstr>Rank the count of successful landing outcomes between the date 04-06-2010 and 20-03-2017 in descending order. </vt:lpstr>
      <vt:lpstr>Interactive Visual Analytics with Folium </vt:lpstr>
      <vt:lpstr>MACHINE LEARNING PREDICTIVE ANALYSIS</vt:lpstr>
      <vt:lpstr>PowerPoint Presentation</vt:lpstr>
      <vt:lpstr>CONFUSION-MATRIX</vt:lpstr>
      <vt:lpstr>PowerPoint Presentation</vt:lpstr>
      <vt:lpstr>PowerPoint Presentation</vt:lpstr>
      <vt:lpstr>PowerPoint Presentation</vt:lpstr>
      <vt:lpstr>Bar-Plot Showing the Accuracy of The Algorithms</vt:lpstr>
      <vt:lpstr>Conclusion Form the Machine-Learning Algorithm</vt:lpstr>
      <vt:lpstr>DASHBOARD</vt:lpstr>
      <vt:lpstr>CONCLUSION</vt:lpstr>
      <vt:lpstr>THE END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IT TRENDS</dc:title>
  <dc:creator>Steve Hord</dc:creator>
  <cp:lastModifiedBy>Olumide Oluwuyi</cp:lastModifiedBy>
  <cp:revision>19</cp:revision>
  <dcterms:created xsi:type="dcterms:W3CDTF">2020-10-28T18:29:43Z</dcterms:created>
  <dcterms:modified xsi:type="dcterms:W3CDTF">2024-01-07T15:57:21Z</dcterms:modified>
</cp:coreProperties>
</file>